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801"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299" r:id="rId13"/>
    <p:sldId id="302" r:id="rId14"/>
    <p:sldId id="333" r:id="rId15"/>
    <p:sldId id="266" r:id="rId16"/>
    <p:sldId id="334" r:id="rId17"/>
    <p:sldId id="276" r:id="rId18"/>
    <p:sldId id="303" r:id="rId19"/>
    <p:sldId id="293" r:id="rId20"/>
    <p:sldId id="335" r:id="rId21"/>
    <p:sldId id="284" r:id="rId22"/>
    <p:sldId id="269" r:id="rId23"/>
    <p:sldId id="336" r:id="rId24"/>
    <p:sldId id="337" r:id="rId25"/>
    <p:sldId id="338" r:id="rId26"/>
    <p:sldId id="339" r:id="rId27"/>
    <p:sldId id="342" r:id="rId28"/>
    <p:sldId id="343" r:id="rId29"/>
    <p:sldId id="344" r:id="rId30"/>
    <p:sldId id="345" r:id="rId31"/>
    <p:sldId id="346" r:id="rId32"/>
    <p:sldId id="347" r:id="rId33"/>
    <p:sldId id="348" r:id="rId34"/>
    <p:sldId id="349" r:id="rId35"/>
    <p:sldId id="350" r:id="rId36"/>
    <p:sldId id="351" r:id="rId37"/>
    <p:sldId id="352" r:id="rId38"/>
    <p:sldId id="294" r:id="rId39"/>
    <p:sldId id="353" r:id="rId40"/>
    <p:sldId id="354" r:id="rId41"/>
    <p:sldId id="355" r:id="rId42"/>
    <p:sldId id="321" r:id="rId43"/>
    <p:sldId id="356" r:id="rId44"/>
    <p:sldId id="357" r:id="rId45"/>
    <p:sldId id="358" r:id="rId46"/>
    <p:sldId id="288" r:id="rId47"/>
    <p:sldId id="359" r:id="rId48"/>
    <p:sldId id="360" r:id="rId49"/>
    <p:sldId id="361" r:id="rId50"/>
    <p:sldId id="362"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DCD525-F8B9-473F-B86C-0D1F02ABEE90}" v="269" dt="2025-05-19T03:04:00.84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ldChg>
      <pc:sldChg chg="modSp">
        <pc:chgData name="YAN LUO" userId="" providerId="" clId="Web-{86B35720-4193-446F-B2D5-9AD9984A55EF}" dt="2021-08-19T14:15:37.479" v="115" actId="20577"/>
        <pc:sldMkLst>
          <pc:docMk/>
          <pc:sldMk cId="981671777" sldId="296"/>
        </pc:sldMkLst>
      </pc:sldChg>
      <pc:sldChg chg="modSp">
        <pc:chgData name="YAN LUO" userId="" providerId="" clId="Web-{86B35720-4193-446F-B2D5-9AD9984A55EF}" dt="2021-08-19T14:07:37.968" v="1" actId="20577"/>
        <pc:sldMkLst>
          <pc:docMk/>
          <pc:sldMk cId="1398439132" sldId="316"/>
        </pc:sldMkLst>
      </pc:sldChg>
      <pc:sldChg chg="modSp">
        <pc:chgData name="YAN LUO" userId="" providerId="" clId="Web-{86B35720-4193-446F-B2D5-9AD9984A55EF}" dt="2021-08-19T14:12:24.459" v="39" actId="20577"/>
        <pc:sldMkLst>
          <pc:docMk/>
          <pc:sldMk cId="3975168428" sldId="317"/>
        </pc:sldMkLst>
      </pc:sldChg>
      <pc:sldChg chg="modSp">
        <pc:chgData name="YAN LUO" userId="" providerId="" clId="Web-{86B35720-4193-446F-B2D5-9AD9984A55EF}" dt="2021-08-19T14:15:56.635" v="140" actId="20577"/>
        <pc:sldMkLst>
          <pc:docMk/>
          <pc:sldMk cId="239597884" sldId="318"/>
        </pc:sldMkLst>
      </pc:sldChg>
      <pc:sldChg chg="modSp">
        <pc:chgData name="YAN LUO" userId="" providerId="" clId="Web-{86B35720-4193-446F-B2D5-9AD9984A55EF}" dt="2021-08-19T14:16:10.167" v="168" actId="20577"/>
        <pc:sldMkLst>
          <pc:docMk/>
          <pc:sldMk cId="232499080" sldId="319"/>
        </pc:sldMkLst>
      </pc:sldChg>
      <pc:sldChg chg="modSp addCm">
        <pc:chgData name="YAN LUO" userId="" providerId="" clId="Web-{86B35720-4193-446F-B2D5-9AD9984A55EF}" dt="2021-08-19T14:58:05.144" v="175"/>
        <pc:sldMkLst>
          <pc:docMk/>
          <pc:sldMk cId="700132931" sldId="322"/>
        </pc:sldMkLst>
      </pc:sldChg>
      <pc:sldChg chg="modSp">
        <pc:chgData name="YAN LUO" userId="" providerId="" clId="Web-{86B35720-4193-446F-B2D5-9AD9984A55EF}" dt="2021-08-19T14:17:12.528" v="174" actId="20577"/>
        <pc:sldMkLst>
          <pc:docMk/>
          <pc:sldMk cId="1866160706" sldId="323"/>
        </pc:sldMkLst>
      </pc:sldChg>
      <pc:sldChg chg="modSp">
        <pc:chgData name="YAN LUO" userId="" providerId="" clId="Web-{86B35720-4193-446F-B2D5-9AD9984A55EF}" dt="2021-08-19T14:58:49.817" v="250" actId="20577"/>
        <pc:sldMkLst>
          <pc:docMk/>
          <pc:sldMk cId="252359608" sldId="324"/>
        </pc:sldMkLst>
      </pc:sldChg>
    </pc:docChg>
  </pc:docChgLst>
  <pc:docChgLst>
    <pc:chgData name="CANO NESBET MANUEL E" userId="10d7bc67-ca2f-4942-a1ad-19a332b3104f" providerId="ADAL" clId="{ABDCD525-F8B9-473F-B86C-0D1F02ABEE90}"/>
    <pc:docChg chg="undo redo custSel addSld delSld modSld sldOrd">
      <pc:chgData name="CANO NESBET MANUEL E" userId="10d7bc67-ca2f-4942-a1ad-19a332b3104f" providerId="ADAL" clId="{ABDCD525-F8B9-473F-B86C-0D1F02ABEE90}" dt="2025-05-19T03:04:21.274" v="1752" actId="1076"/>
      <pc:docMkLst>
        <pc:docMk/>
      </pc:docMkLst>
      <pc:sldChg chg="addSp delSp modSp mod setBg">
        <pc:chgData name="CANO NESBET MANUEL E" userId="10d7bc67-ca2f-4942-a1ad-19a332b3104f" providerId="ADAL" clId="{ABDCD525-F8B9-473F-B86C-0D1F02ABEE90}" dt="2025-05-19T00:22:01.046" v="611"/>
        <pc:sldMkLst>
          <pc:docMk/>
          <pc:sldMk cId="1553432724" sldId="262"/>
        </pc:sldMkLst>
        <pc:spChg chg="add mod">
          <ac:chgData name="CANO NESBET MANUEL E" userId="10d7bc67-ca2f-4942-a1ad-19a332b3104f" providerId="ADAL" clId="{ABDCD525-F8B9-473F-B86C-0D1F02ABEE90}" dt="2025-05-18T23:48:57.810" v="136" actId="21"/>
          <ac:spMkLst>
            <pc:docMk/>
            <pc:sldMk cId="1553432724" sldId="262"/>
            <ac:spMk id="2" creationId="{088546FC-4427-24FA-3C5F-4268F0CBCA56}"/>
          </ac:spMkLst>
        </pc:spChg>
        <pc:spChg chg="mod ord">
          <ac:chgData name="CANO NESBET MANUEL E" userId="10d7bc67-ca2f-4942-a1ad-19a332b3104f" providerId="ADAL" clId="{ABDCD525-F8B9-473F-B86C-0D1F02ABEE90}" dt="2025-05-19T00:22:01.046" v="611"/>
          <ac:spMkLst>
            <pc:docMk/>
            <pc:sldMk cId="1553432724" sldId="262"/>
            <ac:spMk id="4" creationId="{B892CF01-5F8F-9D43-96B9-A581954BA94A}"/>
          </ac:spMkLst>
        </pc:spChg>
        <pc:spChg chg="add del mod ord">
          <ac:chgData name="CANO NESBET MANUEL E" userId="10d7bc67-ca2f-4942-a1ad-19a332b3104f" providerId="ADAL" clId="{ABDCD525-F8B9-473F-B86C-0D1F02ABEE90}" dt="2025-05-18T23:49:30.793" v="151" actId="26606"/>
          <ac:spMkLst>
            <pc:docMk/>
            <pc:sldMk cId="1553432724" sldId="262"/>
            <ac:spMk id="7" creationId="{0BFEC426-B615-E549-83E5-140FD588BC64}"/>
          </ac:spMkLst>
        </pc:spChg>
        <pc:spChg chg="mod">
          <ac:chgData name="CANO NESBET MANUEL E" userId="10d7bc67-ca2f-4942-a1ad-19a332b3104f" providerId="ADAL" clId="{ABDCD525-F8B9-473F-B86C-0D1F02ABEE90}" dt="2025-05-18T23:49:30.793" v="151" actId="26606"/>
          <ac:spMkLst>
            <pc:docMk/>
            <pc:sldMk cId="1553432724" sldId="262"/>
            <ac:spMk id="13" creationId="{13C62649-0825-4926-8E2A-2EBCCFE00ECC}"/>
          </ac:spMkLst>
        </pc:spChg>
        <pc:spChg chg="add del">
          <ac:chgData name="CANO NESBET MANUEL E" userId="10d7bc67-ca2f-4942-a1ad-19a332b3104f" providerId="ADAL" clId="{ABDCD525-F8B9-473F-B86C-0D1F02ABEE90}" dt="2025-05-18T23:29:57.597" v="99" actId="26606"/>
          <ac:spMkLst>
            <pc:docMk/>
            <pc:sldMk cId="1553432724" sldId="262"/>
            <ac:spMk id="19" creationId="{44AD29B6-BF3B-4407-9E75-52DF8E3B29F1}"/>
          </ac:spMkLst>
        </pc:spChg>
        <pc:spChg chg="add del">
          <ac:chgData name="CANO NESBET MANUEL E" userId="10d7bc67-ca2f-4942-a1ad-19a332b3104f" providerId="ADAL" clId="{ABDCD525-F8B9-473F-B86C-0D1F02ABEE90}" dt="2025-05-18T23:29:57.597" v="99" actId="26606"/>
          <ac:spMkLst>
            <pc:docMk/>
            <pc:sldMk cId="1553432724" sldId="262"/>
            <ac:spMk id="21" creationId="{55F8BA08-3E38-4B70-B93A-74F08E092206}"/>
          </ac:spMkLst>
        </pc:spChg>
        <pc:spChg chg="add del">
          <ac:chgData name="CANO NESBET MANUEL E" userId="10d7bc67-ca2f-4942-a1ad-19a332b3104f" providerId="ADAL" clId="{ABDCD525-F8B9-473F-B86C-0D1F02ABEE90}" dt="2025-05-18T23:29:57.597" v="99" actId="26606"/>
          <ac:spMkLst>
            <pc:docMk/>
            <pc:sldMk cId="1553432724" sldId="262"/>
            <ac:spMk id="23" creationId="{357F1B33-79AB-4A71-8CEC-4546D709B8C8}"/>
          </ac:spMkLst>
        </pc:spChg>
        <pc:graphicFrameChg chg="add del">
          <ac:chgData name="CANO NESBET MANUEL E" userId="10d7bc67-ca2f-4942-a1ad-19a332b3104f" providerId="ADAL" clId="{ABDCD525-F8B9-473F-B86C-0D1F02ABEE90}" dt="2025-05-18T23:29:57.597" v="99" actId="26606"/>
          <ac:graphicFrameMkLst>
            <pc:docMk/>
            <pc:sldMk cId="1553432724" sldId="262"/>
            <ac:graphicFrameMk id="15" creationId="{5AE15EB0-C5BA-1786-4F0B-74A1773ACD2E}"/>
          </ac:graphicFrameMkLst>
        </pc:graphicFrameChg>
        <pc:graphicFrameChg chg="add del">
          <ac:chgData name="CANO NESBET MANUEL E" userId="10d7bc67-ca2f-4942-a1ad-19a332b3104f" providerId="ADAL" clId="{ABDCD525-F8B9-473F-B86C-0D1F02ABEE90}" dt="2025-05-18T23:48:46.342" v="133" actId="26606"/>
          <ac:graphicFrameMkLst>
            <pc:docMk/>
            <pc:sldMk cId="1553432724" sldId="262"/>
            <ac:graphicFrameMk id="22" creationId="{97A719B5-A8FD-F625-34BE-DA83CABC9B3B}"/>
          </ac:graphicFrameMkLst>
        </pc:graphicFrameChg>
        <pc:graphicFrameChg chg="add del">
          <ac:chgData name="CANO NESBET MANUEL E" userId="10d7bc67-ca2f-4942-a1ad-19a332b3104f" providerId="ADAL" clId="{ABDCD525-F8B9-473F-B86C-0D1F02ABEE90}" dt="2025-05-18T23:48:54.894" v="135" actId="26606"/>
          <ac:graphicFrameMkLst>
            <pc:docMk/>
            <pc:sldMk cId="1553432724" sldId="262"/>
            <ac:graphicFrameMk id="24" creationId="{CF83E929-5E87-00F1-ABF5-1B0F154F40A6}"/>
          </ac:graphicFrameMkLst>
        </pc:graphicFrameChg>
        <pc:graphicFrameChg chg="add del">
          <ac:chgData name="CANO NESBET MANUEL E" userId="10d7bc67-ca2f-4942-a1ad-19a332b3104f" providerId="ADAL" clId="{ABDCD525-F8B9-473F-B86C-0D1F02ABEE90}" dt="2025-05-18T23:49:25.501" v="148" actId="26606"/>
          <ac:graphicFrameMkLst>
            <pc:docMk/>
            <pc:sldMk cId="1553432724" sldId="262"/>
            <ac:graphicFrameMk id="25" creationId="{ADF495FD-91DC-D758-B149-E05124D262CF}"/>
          </ac:graphicFrameMkLst>
        </pc:graphicFrameChg>
        <pc:graphicFrameChg chg="add del">
          <ac:chgData name="CANO NESBET MANUEL E" userId="10d7bc67-ca2f-4942-a1ad-19a332b3104f" providerId="ADAL" clId="{ABDCD525-F8B9-473F-B86C-0D1F02ABEE90}" dt="2025-05-18T23:49:30.747" v="150" actId="26606"/>
          <ac:graphicFrameMkLst>
            <pc:docMk/>
            <pc:sldMk cId="1553432724" sldId="262"/>
            <ac:graphicFrameMk id="28" creationId="{34BAA6BF-D524-5823-55FD-4B534EA2360D}"/>
          </ac:graphicFrameMkLst>
        </pc:graphicFrameChg>
        <pc:graphicFrameChg chg="add">
          <ac:chgData name="CANO NESBET MANUEL E" userId="10d7bc67-ca2f-4942-a1ad-19a332b3104f" providerId="ADAL" clId="{ABDCD525-F8B9-473F-B86C-0D1F02ABEE90}" dt="2025-05-18T23:49:30.793" v="151" actId="26606"/>
          <ac:graphicFrameMkLst>
            <pc:docMk/>
            <pc:sldMk cId="1553432724" sldId="262"/>
            <ac:graphicFrameMk id="30" creationId="{27FFA3F1-0DB4-6A9E-E58F-A5FBC74D01E2}"/>
          </ac:graphicFrameMkLst>
        </pc:graphicFrameChg>
        <pc:picChg chg="add del">
          <ac:chgData name="CANO NESBET MANUEL E" userId="10d7bc67-ca2f-4942-a1ad-19a332b3104f" providerId="ADAL" clId="{ABDCD525-F8B9-473F-B86C-0D1F02ABEE90}" dt="2025-05-18T23:48:38.630" v="131" actId="26606"/>
          <ac:picMkLst>
            <pc:docMk/>
            <pc:sldMk cId="1553432724" sldId="262"/>
            <ac:picMk id="16" creationId="{B536FA4E-0152-4E27-91DA-0FC22D1846BB}"/>
          </ac:picMkLst>
        </pc:picChg>
        <pc:picChg chg="add del">
          <ac:chgData name="CANO NESBET MANUEL E" userId="10d7bc67-ca2f-4942-a1ad-19a332b3104f" providerId="ADAL" clId="{ABDCD525-F8B9-473F-B86C-0D1F02ABEE90}" dt="2025-05-18T23:48:38.630" v="131" actId="26606"/>
          <ac:picMkLst>
            <pc:docMk/>
            <pc:sldMk cId="1553432724" sldId="262"/>
            <ac:picMk id="17" creationId="{3A53AB7E-2E1C-20DC-5F47-AA0841B99A88}"/>
          </ac:picMkLst>
        </pc:picChg>
        <pc:picChg chg="add del">
          <ac:chgData name="CANO NESBET MANUEL E" userId="10d7bc67-ca2f-4942-a1ad-19a332b3104f" providerId="ADAL" clId="{ABDCD525-F8B9-473F-B86C-0D1F02ABEE90}" dt="2025-05-18T23:49:25.501" v="148" actId="26606"/>
          <ac:picMkLst>
            <pc:docMk/>
            <pc:sldMk cId="1553432724" sldId="262"/>
            <ac:picMk id="18" creationId="{82AABC82-C2D1-4340-A6DF-6E73DF06FCAC}"/>
          </ac:picMkLst>
        </pc:picChg>
        <pc:picChg chg="add del">
          <ac:chgData name="CANO NESBET MANUEL E" userId="10d7bc67-ca2f-4942-a1ad-19a332b3104f" providerId="ADAL" clId="{ABDCD525-F8B9-473F-B86C-0D1F02ABEE90}" dt="2025-05-18T23:48:46.342" v="133" actId="26606"/>
          <ac:picMkLst>
            <pc:docMk/>
            <pc:sldMk cId="1553432724" sldId="262"/>
            <ac:picMk id="20" creationId="{B577D423-FE81-4236-89DE-39776B810941}"/>
          </ac:picMkLst>
        </pc:picChg>
        <pc:picChg chg="add del">
          <ac:chgData name="CANO NESBET MANUEL E" userId="10d7bc67-ca2f-4942-a1ad-19a332b3104f" providerId="ADAL" clId="{ABDCD525-F8B9-473F-B86C-0D1F02ABEE90}" dt="2025-05-18T23:49:30.747" v="150" actId="26606"/>
          <ac:picMkLst>
            <pc:docMk/>
            <pc:sldMk cId="1553432724" sldId="262"/>
            <ac:picMk id="27" creationId="{82AABC82-C2D1-4340-A6DF-6E73DF06FCAC}"/>
          </ac:picMkLst>
        </pc:picChg>
      </pc:sldChg>
      <pc:sldChg chg="addSp delSp modSp mod setBg delDesignElem">
        <pc:chgData name="CANO NESBET MANUEL E" userId="10d7bc67-ca2f-4942-a1ad-19a332b3104f" providerId="ADAL" clId="{ABDCD525-F8B9-473F-B86C-0D1F02ABEE90}" dt="2025-05-19T00:22:01.046" v="611"/>
        <pc:sldMkLst>
          <pc:docMk/>
          <pc:sldMk cId="3288665831" sldId="263"/>
        </pc:sldMkLst>
        <pc:spChg chg="del">
          <ac:chgData name="CANO NESBET MANUEL E" userId="10d7bc67-ca2f-4942-a1ad-19a332b3104f" providerId="ADAL" clId="{ABDCD525-F8B9-473F-B86C-0D1F02ABEE90}" dt="2025-05-18T23:36:06.112" v="117" actId="478"/>
          <ac:spMkLst>
            <pc:docMk/>
            <pc:sldMk cId="3288665831" sldId="263"/>
            <ac:spMk id="5" creationId="{1B07C49E-AFFC-EC46-8930-E4D428F5F943}"/>
          </ac:spMkLst>
        </pc:spChg>
        <pc:spChg chg="mod ord">
          <ac:chgData name="CANO NESBET MANUEL E" userId="10d7bc67-ca2f-4942-a1ad-19a332b3104f" providerId="ADAL" clId="{ABDCD525-F8B9-473F-B86C-0D1F02ABEE90}" dt="2025-05-19T00:22:01.046" v="611"/>
          <ac:spMkLst>
            <pc:docMk/>
            <pc:sldMk cId="3288665831" sldId="263"/>
            <ac:spMk id="6" creationId="{772D0411-8FF8-C540-84AE-DBA0703D368C}"/>
          </ac:spMkLst>
        </pc:spChg>
        <pc:spChg chg="mod">
          <ac:chgData name="CANO NESBET MANUEL E" userId="10d7bc67-ca2f-4942-a1ad-19a332b3104f" providerId="ADAL" clId="{ABDCD525-F8B9-473F-B86C-0D1F02ABEE90}" dt="2025-05-18T23:36:06.463" v="118"/>
          <ac:spMkLst>
            <pc:docMk/>
            <pc:sldMk cId="3288665831" sldId="263"/>
            <ac:spMk id="9" creationId="{E15BE9DC-096B-AB17-4D79-A67D3B483BB4}"/>
          </ac:spMkLst>
        </pc:spChg>
        <pc:spChg chg="mod">
          <ac:chgData name="CANO NESBET MANUEL E" userId="10d7bc67-ca2f-4942-a1ad-19a332b3104f" providerId="ADAL" clId="{ABDCD525-F8B9-473F-B86C-0D1F02ABEE90}" dt="2025-05-18T23:36:06.463" v="118"/>
          <ac:spMkLst>
            <pc:docMk/>
            <pc:sldMk cId="3288665831" sldId="263"/>
            <ac:spMk id="10" creationId="{AA24CED8-EE05-3448-C2D6-E3D4AC03F5A8}"/>
          </ac:spMkLst>
        </pc:spChg>
        <pc:spChg chg="mod">
          <ac:chgData name="CANO NESBET MANUEL E" userId="10d7bc67-ca2f-4942-a1ad-19a332b3104f" providerId="ADAL" clId="{ABDCD525-F8B9-473F-B86C-0D1F02ABEE90}" dt="2025-05-18T23:36:06.463" v="118"/>
          <ac:spMkLst>
            <pc:docMk/>
            <pc:sldMk cId="3288665831" sldId="263"/>
            <ac:spMk id="11" creationId="{49D8A6A6-F965-2D1E-3A14-A22D9492B033}"/>
          </ac:spMkLst>
        </pc:spChg>
        <pc:spChg chg="mod">
          <ac:chgData name="CANO NESBET MANUEL E" userId="10d7bc67-ca2f-4942-a1ad-19a332b3104f" providerId="ADAL" clId="{ABDCD525-F8B9-473F-B86C-0D1F02ABEE90}" dt="2025-05-18T23:51:49.687" v="181" actId="1076"/>
          <ac:spMkLst>
            <pc:docMk/>
            <pc:sldMk cId="3288665831" sldId="263"/>
            <ac:spMk id="12" creationId="{D77AC1D2-8B41-4A7A-88CF-41E6B7D8C98D}"/>
          </ac:spMkLst>
        </pc:spChg>
        <pc:spChg chg="mod">
          <ac:chgData name="CANO NESBET MANUEL E" userId="10d7bc67-ca2f-4942-a1ad-19a332b3104f" providerId="ADAL" clId="{ABDCD525-F8B9-473F-B86C-0D1F02ABEE90}" dt="2025-05-18T23:36:06.463" v="118"/>
          <ac:spMkLst>
            <pc:docMk/>
            <pc:sldMk cId="3288665831" sldId="263"/>
            <ac:spMk id="13" creationId="{F09172D1-2BF4-9847-A754-5F5CFF46B584}"/>
          </ac:spMkLst>
        </pc:spChg>
        <pc:spChg chg="mod">
          <ac:chgData name="CANO NESBET MANUEL E" userId="10d7bc67-ca2f-4942-a1ad-19a332b3104f" providerId="ADAL" clId="{ABDCD525-F8B9-473F-B86C-0D1F02ABEE90}" dt="2025-05-18T23:36:06.463" v="118"/>
          <ac:spMkLst>
            <pc:docMk/>
            <pc:sldMk cId="3288665831" sldId="263"/>
            <ac:spMk id="14" creationId="{3D7CEF64-9550-E4A2-D7B1-F147DFD94B22}"/>
          </ac:spMkLst>
        </pc:spChg>
        <pc:spChg chg="mod">
          <ac:chgData name="CANO NESBET MANUEL E" userId="10d7bc67-ca2f-4942-a1ad-19a332b3104f" providerId="ADAL" clId="{ABDCD525-F8B9-473F-B86C-0D1F02ABEE90}" dt="2025-05-18T23:36:06.463" v="118"/>
          <ac:spMkLst>
            <pc:docMk/>
            <pc:sldMk cId="3288665831" sldId="263"/>
            <ac:spMk id="15" creationId="{9DCC8945-299C-A5AA-FA2A-77DB67380861}"/>
          </ac:spMkLst>
        </pc:spChg>
        <pc:spChg chg="mod">
          <ac:chgData name="CANO NESBET MANUEL E" userId="10d7bc67-ca2f-4942-a1ad-19a332b3104f" providerId="ADAL" clId="{ABDCD525-F8B9-473F-B86C-0D1F02ABEE90}" dt="2025-05-18T23:36:06.463" v="118"/>
          <ac:spMkLst>
            <pc:docMk/>
            <pc:sldMk cId="3288665831" sldId="263"/>
            <ac:spMk id="16" creationId="{058929D7-9662-29A3-E955-637827B82E84}"/>
          </ac:spMkLst>
        </pc:spChg>
        <pc:spChg chg="mod">
          <ac:chgData name="CANO NESBET MANUEL E" userId="10d7bc67-ca2f-4942-a1ad-19a332b3104f" providerId="ADAL" clId="{ABDCD525-F8B9-473F-B86C-0D1F02ABEE90}" dt="2025-05-18T23:36:06.463" v="118"/>
          <ac:spMkLst>
            <pc:docMk/>
            <pc:sldMk cId="3288665831" sldId="263"/>
            <ac:spMk id="17" creationId="{0A5F5B78-2E93-00D1-4C35-9B1A435BB4DD}"/>
          </ac:spMkLst>
        </pc:spChg>
        <pc:spChg chg="add mod">
          <ac:chgData name="CANO NESBET MANUEL E" userId="10d7bc67-ca2f-4942-a1ad-19a332b3104f" providerId="ADAL" clId="{ABDCD525-F8B9-473F-B86C-0D1F02ABEE90}" dt="2025-05-18T23:53:51.198" v="199" actId="113"/>
          <ac:spMkLst>
            <pc:docMk/>
            <pc:sldMk cId="3288665831" sldId="263"/>
            <ac:spMk id="19" creationId="{8F3920A9-9F85-F655-110F-EB1EE425CA39}"/>
          </ac:spMkLst>
        </pc:spChg>
        <pc:spChg chg="add del">
          <ac:chgData name="CANO NESBET MANUEL E" userId="10d7bc67-ca2f-4942-a1ad-19a332b3104f" providerId="ADAL" clId="{ABDCD525-F8B9-473F-B86C-0D1F02ABEE90}" dt="2025-05-18T23:50:30.750" v="155" actId="26606"/>
          <ac:spMkLst>
            <pc:docMk/>
            <pc:sldMk cId="3288665831" sldId="263"/>
            <ac:spMk id="24" creationId="{9A6C2C86-63BF-47D5-AA3F-905111A238E2}"/>
          </ac:spMkLst>
        </pc:spChg>
        <pc:grpChg chg="del mod">
          <ac:chgData name="CANO NESBET MANUEL E" userId="10d7bc67-ca2f-4942-a1ad-19a332b3104f" providerId="ADAL" clId="{ABDCD525-F8B9-473F-B86C-0D1F02ABEE90}" dt="2025-05-18T23:49:50.095" v="152" actId="478"/>
          <ac:grpSpMkLst>
            <pc:docMk/>
            <pc:sldMk cId="3288665831" sldId="263"/>
            <ac:grpSpMk id="2" creationId="{DBF38F49-431E-4F5B-79A7-9D043F69165F}"/>
          </ac:grpSpMkLst>
        </pc:grpChg>
        <pc:grpChg chg="mod">
          <ac:chgData name="CANO NESBET MANUEL E" userId="10d7bc67-ca2f-4942-a1ad-19a332b3104f" providerId="ADAL" clId="{ABDCD525-F8B9-473F-B86C-0D1F02ABEE90}" dt="2025-05-18T23:36:06.463" v="118"/>
          <ac:grpSpMkLst>
            <pc:docMk/>
            <pc:sldMk cId="3288665831" sldId="263"/>
            <ac:grpSpMk id="3" creationId="{D24ABCE2-BF37-4158-275C-CA8251374591}"/>
          </ac:grpSpMkLst>
        </pc:grpChg>
        <pc:grpChg chg="mod">
          <ac:chgData name="CANO NESBET MANUEL E" userId="10d7bc67-ca2f-4942-a1ad-19a332b3104f" providerId="ADAL" clId="{ABDCD525-F8B9-473F-B86C-0D1F02ABEE90}" dt="2025-05-18T23:36:06.463" v="118"/>
          <ac:grpSpMkLst>
            <pc:docMk/>
            <pc:sldMk cId="3288665831" sldId="263"/>
            <ac:grpSpMk id="4" creationId="{792C85D6-E6C4-63B0-B7F1-A1E1E23CB169}"/>
          </ac:grpSpMkLst>
        </pc:grpChg>
        <pc:picChg chg="add mod">
          <ac:chgData name="CANO NESBET MANUEL E" userId="10d7bc67-ca2f-4942-a1ad-19a332b3104f" providerId="ADAL" clId="{ABDCD525-F8B9-473F-B86C-0D1F02ABEE90}" dt="2025-05-18T23:50:39.383" v="158" actId="27614"/>
          <ac:picMkLst>
            <pc:docMk/>
            <pc:sldMk cId="3288665831" sldId="263"/>
            <ac:picMk id="21" creationId="{F4BDB438-35B4-6108-C47D-66458BE04679}"/>
          </ac:picMkLst>
        </pc:picChg>
        <pc:picChg chg="add del">
          <ac:chgData name="CANO NESBET MANUEL E" userId="10d7bc67-ca2f-4942-a1ad-19a332b3104f" providerId="ADAL" clId="{ABDCD525-F8B9-473F-B86C-0D1F02ABEE90}" dt="2025-05-19T00:19:29.165" v="533"/>
          <ac:picMkLst>
            <pc:docMk/>
            <pc:sldMk cId="3288665831" sldId="263"/>
            <ac:picMk id="25" creationId="{559DF61F-9058-49C9-8F75-DC501F983B0E}"/>
          </ac:picMkLst>
        </pc:picChg>
        <pc:cxnChg chg="add del">
          <ac:chgData name="CANO NESBET MANUEL E" userId="10d7bc67-ca2f-4942-a1ad-19a332b3104f" providerId="ADAL" clId="{ABDCD525-F8B9-473F-B86C-0D1F02ABEE90}" dt="2025-05-18T23:50:30.750" v="155" actId="26606"/>
          <ac:cxnSpMkLst>
            <pc:docMk/>
            <pc:sldMk cId="3288665831" sldId="263"/>
            <ac:cxnSpMk id="26" creationId="{425A0768-3044-4AA9-A889-D2CAA68C517A}"/>
          </ac:cxnSpMkLst>
        </pc:cxnChg>
      </pc:sldChg>
      <pc:sldChg chg="addSp delSp modSp del mod setBg">
        <pc:chgData name="CANO NESBET MANUEL E" userId="10d7bc67-ca2f-4942-a1ad-19a332b3104f" providerId="ADAL" clId="{ABDCD525-F8B9-473F-B86C-0D1F02ABEE90}" dt="2025-05-19T00:27:21.906" v="661" actId="2696"/>
        <pc:sldMkLst>
          <pc:docMk/>
          <pc:sldMk cId="2987552906" sldId="264"/>
        </pc:sldMkLst>
        <pc:spChg chg="add del mod">
          <ac:chgData name="CANO NESBET MANUEL E" userId="10d7bc67-ca2f-4942-a1ad-19a332b3104f" providerId="ADAL" clId="{ABDCD525-F8B9-473F-B86C-0D1F02ABEE90}" dt="2025-05-19T00:21:00.008" v="557" actId="26606"/>
          <ac:spMkLst>
            <pc:docMk/>
            <pc:sldMk cId="2987552906" sldId="264"/>
            <ac:spMk id="2" creationId="{57CC90F7-51F4-742F-9BEF-EC51D7F22DD3}"/>
          </ac:spMkLst>
        </pc:spChg>
        <pc:spChg chg="mod ord">
          <ac:chgData name="CANO NESBET MANUEL E" userId="10d7bc67-ca2f-4942-a1ad-19a332b3104f" providerId="ADAL" clId="{ABDCD525-F8B9-473F-B86C-0D1F02ABEE90}" dt="2025-05-19T00:22:01.046" v="611"/>
          <ac:spMkLst>
            <pc:docMk/>
            <pc:sldMk cId="2987552906" sldId="264"/>
            <ac:spMk id="4" creationId="{EE021CA9-7CB7-1046-8FA0-21F127C19A59}"/>
          </ac:spMkLst>
        </pc:spChg>
        <pc:spChg chg="del mod">
          <ac:chgData name="CANO NESBET MANUEL E" userId="10d7bc67-ca2f-4942-a1ad-19a332b3104f" providerId="ADAL" clId="{ABDCD525-F8B9-473F-B86C-0D1F02ABEE90}" dt="2025-05-19T00:12:52.025" v="423" actId="478"/>
          <ac:spMkLst>
            <pc:docMk/>
            <pc:sldMk cId="2987552906" sldId="264"/>
            <ac:spMk id="5" creationId="{1B07C49E-AFFC-EC46-8930-E4D428F5F943}"/>
          </ac:spMkLst>
        </pc:spChg>
        <pc:spChg chg="mod">
          <ac:chgData name="CANO NESBET MANUEL E" userId="10d7bc67-ca2f-4942-a1ad-19a332b3104f" providerId="ADAL" clId="{ABDCD525-F8B9-473F-B86C-0D1F02ABEE90}" dt="2025-05-19T00:21:00.008" v="557" actId="26606"/>
          <ac:spMkLst>
            <pc:docMk/>
            <pc:sldMk cId="2987552906" sldId="264"/>
            <ac:spMk id="8" creationId="{2A665A13-3129-46DF-B847-F273F3E96BE6}"/>
          </ac:spMkLst>
        </pc:spChg>
        <pc:graphicFrameChg chg="add del mod modGraphic">
          <ac:chgData name="CANO NESBET MANUEL E" userId="10d7bc67-ca2f-4942-a1ad-19a332b3104f" providerId="ADAL" clId="{ABDCD525-F8B9-473F-B86C-0D1F02ABEE90}" dt="2025-05-19T00:20:25.295" v="544" actId="21"/>
          <ac:graphicFrameMkLst>
            <pc:docMk/>
            <pc:sldMk cId="2987552906" sldId="264"/>
            <ac:graphicFrameMk id="3" creationId="{7D069C81-776C-A15B-5F37-9BA0DBCDEB7E}"/>
          </ac:graphicFrameMkLst>
        </pc:graphicFrameChg>
        <pc:graphicFrameChg chg="add mod">
          <ac:chgData name="CANO NESBET MANUEL E" userId="10d7bc67-ca2f-4942-a1ad-19a332b3104f" providerId="ADAL" clId="{ABDCD525-F8B9-473F-B86C-0D1F02ABEE90}" dt="2025-05-19T00:20:46.434" v="554"/>
          <ac:graphicFrameMkLst>
            <pc:docMk/>
            <pc:sldMk cId="2987552906" sldId="264"/>
            <ac:graphicFrameMk id="6" creationId="{7D069C81-776C-A15B-5F37-9BA0DBCDEB7E}"/>
          </ac:graphicFrameMkLst>
        </pc:graphicFrameChg>
        <pc:graphicFrameChg chg="add mod modGraphic">
          <ac:chgData name="CANO NESBET MANUEL E" userId="10d7bc67-ca2f-4942-a1ad-19a332b3104f" providerId="ADAL" clId="{ABDCD525-F8B9-473F-B86C-0D1F02ABEE90}" dt="2025-05-19T00:21:54.022" v="605" actId="26606"/>
          <ac:graphicFrameMkLst>
            <pc:docMk/>
            <pc:sldMk cId="2987552906" sldId="264"/>
            <ac:graphicFrameMk id="7" creationId="{FED7C48E-F4BE-EC98-ED0A-380328EAB673}"/>
          </ac:graphicFrameMkLst>
        </pc:graphicFrameChg>
        <pc:graphicFrameChg chg="add del">
          <ac:chgData name="CANO NESBET MANUEL E" userId="10d7bc67-ca2f-4942-a1ad-19a332b3104f" providerId="ADAL" clId="{ABDCD525-F8B9-473F-B86C-0D1F02ABEE90}" dt="2025-05-19T00:20:06.820" v="540" actId="26606"/>
          <ac:graphicFrameMkLst>
            <pc:docMk/>
            <pc:sldMk cId="2987552906" sldId="264"/>
            <ac:graphicFrameMk id="10" creationId="{0A8789EC-EC68-A193-CCE5-8226DD8A2D9B}"/>
          </ac:graphicFrameMkLst>
        </pc:graphicFrameChg>
        <pc:graphicFrameChg chg="add del">
          <ac:chgData name="CANO NESBET MANUEL E" userId="10d7bc67-ca2f-4942-a1ad-19a332b3104f" providerId="ADAL" clId="{ABDCD525-F8B9-473F-B86C-0D1F02ABEE90}" dt="2025-05-19T00:20:53.321" v="555" actId="26606"/>
          <ac:graphicFrameMkLst>
            <pc:docMk/>
            <pc:sldMk cId="2987552906" sldId="264"/>
            <ac:graphicFrameMk id="12" creationId="{16183352-E184-4BD4-1E72-700020E78DF6}"/>
          </ac:graphicFrameMkLst>
        </pc:graphicFrameChg>
        <pc:graphicFrameChg chg="add del">
          <ac:chgData name="CANO NESBET MANUEL E" userId="10d7bc67-ca2f-4942-a1ad-19a332b3104f" providerId="ADAL" clId="{ABDCD525-F8B9-473F-B86C-0D1F02ABEE90}" dt="2025-05-19T00:21:00.008" v="557" actId="26606"/>
          <ac:graphicFrameMkLst>
            <pc:docMk/>
            <pc:sldMk cId="2987552906" sldId="264"/>
            <ac:graphicFrameMk id="15" creationId="{4E2B265E-C1CA-C7E8-4E33-1B6DA4CDDDEC}"/>
          </ac:graphicFrameMkLst>
        </pc:graphicFrameChg>
        <pc:picChg chg="add del">
          <ac:chgData name="CANO NESBET MANUEL E" userId="10d7bc67-ca2f-4942-a1ad-19a332b3104f" providerId="ADAL" clId="{ABDCD525-F8B9-473F-B86C-0D1F02ABEE90}" dt="2025-05-19T00:20:53.321" v="555" actId="26606"/>
          <ac:picMkLst>
            <pc:docMk/>
            <pc:sldMk cId="2987552906" sldId="264"/>
            <ac:picMk id="11" creationId="{A8D526D7-C782-4F65-A21F-A6B40D869B47}"/>
          </ac:picMkLst>
        </pc:picChg>
        <pc:picChg chg="add del">
          <ac:chgData name="CANO NESBET MANUEL E" userId="10d7bc67-ca2f-4942-a1ad-19a332b3104f" providerId="ADAL" clId="{ABDCD525-F8B9-473F-B86C-0D1F02ABEE90}" dt="2025-05-19T00:21:00.008" v="557" actId="26606"/>
          <ac:picMkLst>
            <pc:docMk/>
            <pc:sldMk cId="2987552906" sldId="264"/>
            <ac:picMk id="13" creationId="{A8D526D7-C782-4F65-A21F-A6B40D869B47}"/>
          </ac:picMkLst>
        </pc:picChg>
        <pc:picChg chg="add del">
          <ac:chgData name="CANO NESBET MANUEL E" userId="10d7bc67-ca2f-4942-a1ad-19a332b3104f" providerId="ADAL" clId="{ABDCD525-F8B9-473F-B86C-0D1F02ABEE90}" dt="2025-05-19T00:20:06.820" v="540" actId="26606"/>
          <ac:picMkLst>
            <pc:docMk/>
            <pc:sldMk cId="2987552906" sldId="264"/>
            <ac:picMk id="14" creationId="{82AABC82-C2D1-4340-A6DF-6E73DF06FCAC}"/>
          </ac:picMkLst>
        </pc:picChg>
      </pc:sldChg>
      <pc:sldChg chg="modSp del mod">
        <pc:chgData name="CANO NESBET MANUEL E" userId="10d7bc67-ca2f-4942-a1ad-19a332b3104f" providerId="ADAL" clId="{ABDCD525-F8B9-473F-B86C-0D1F02ABEE90}" dt="2025-05-19T00:31:36.577" v="747" actId="47"/>
        <pc:sldMkLst>
          <pc:docMk/>
          <pc:sldMk cId="1578726356" sldId="265"/>
        </pc:sldMkLst>
        <pc:spChg chg="mod">
          <ac:chgData name="CANO NESBET MANUEL E" userId="10d7bc67-ca2f-4942-a1ad-19a332b3104f" providerId="ADAL" clId="{ABDCD525-F8B9-473F-B86C-0D1F02ABEE90}" dt="2025-05-19T00:22:01.046" v="611"/>
          <ac:spMkLst>
            <pc:docMk/>
            <pc:sldMk cId="1578726356" sldId="265"/>
            <ac:spMk id="4" creationId="{617B1B70-690D-5945-90C2-196E1304B45D}"/>
          </ac:spMkLst>
        </pc:spChg>
        <pc:spChg chg="mod">
          <ac:chgData name="CANO NESBET MANUEL E" userId="10d7bc67-ca2f-4942-a1ad-19a332b3104f" providerId="ADAL" clId="{ABDCD525-F8B9-473F-B86C-0D1F02ABEE90}" dt="2025-05-18T23:47:50.834" v="122"/>
          <ac:spMkLst>
            <pc:docMk/>
            <pc:sldMk cId="1578726356" sldId="265"/>
            <ac:spMk id="5" creationId="{1B07C49E-AFFC-EC46-8930-E4D428F5F943}"/>
          </ac:spMkLst>
        </pc:spChg>
      </pc:sldChg>
      <pc:sldChg chg="addSp delSp modSp mod setBg">
        <pc:chgData name="CANO NESBET MANUEL E" userId="10d7bc67-ca2f-4942-a1ad-19a332b3104f" providerId="ADAL" clId="{ABDCD525-F8B9-473F-B86C-0D1F02ABEE90}" dt="2025-05-19T00:31:14.267" v="745"/>
        <pc:sldMkLst>
          <pc:docMk/>
          <pc:sldMk cId="779971636" sldId="266"/>
        </pc:sldMkLst>
        <pc:spChg chg="add del mod">
          <ac:chgData name="CANO NESBET MANUEL E" userId="10d7bc67-ca2f-4942-a1ad-19a332b3104f" providerId="ADAL" clId="{ABDCD525-F8B9-473F-B86C-0D1F02ABEE90}" dt="2025-05-19T00:29:53.546" v="683" actId="26606"/>
          <ac:spMkLst>
            <pc:docMk/>
            <pc:sldMk cId="779971636" sldId="266"/>
            <ac:spMk id="2" creationId="{A8B8C179-5B84-3244-A6F6-F6AC11D52325}"/>
          </ac:spMkLst>
        </pc:spChg>
        <pc:spChg chg="mod">
          <ac:chgData name="CANO NESBET MANUEL E" userId="10d7bc67-ca2f-4942-a1ad-19a332b3104f" providerId="ADAL" clId="{ABDCD525-F8B9-473F-B86C-0D1F02ABEE90}" dt="2025-05-19T00:29:53.546" v="683" actId="26606"/>
          <ac:spMkLst>
            <pc:docMk/>
            <pc:sldMk cId="779971636" sldId="266"/>
            <ac:spMk id="3" creationId="{D9E97D81-A978-4758-8A93-47C19B104075}"/>
          </ac:spMkLst>
        </pc:spChg>
        <pc:spChg chg="mod ord">
          <ac:chgData name="CANO NESBET MANUEL E" userId="10d7bc67-ca2f-4942-a1ad-19a332b3104f" providerId="ADAL" clId="{ABDCD525-F8B9-473F-B86C-0D1F02ABEE90}" dt="2025-05-19T00:29:53.546" v="683" actId="26606"/>
          <ac:spMkLst>
            <pc:docMk/>
            <pc:sldMk cId="779971636" sldId="266"/>
            <ac:spMk id="4" creationId="{2C4E03D3-761E-7549-A4C6-7E585EBC4F01}"/>
          </ac:spMkLst>
        </pc:spChg>
        <pc:spChg chg="add del mod">
          <ac:chgData name="CANO NESBET MANUEL E" userId="10d7bc67-ca2f-4942-a1ad-19a332b3104f" providerId="ADAL" clId="{ABDCD525-F8B9-473F-B86C-0D1F02ABEE90}" dt="2025-05-19T00:29:26.438" v="674" actId="478"/>
          <ac:spMkLst>
            <pc:docMk/>
            <pc:sldMk cId="779971636" sldId="266"/>
            <ac:spMk id="5" creationId="{1B07C49E-AFFC-EC46-8930-E4D428F5F943}"/>
          </ac:spMkLst>
        </pc:spChg>
        <pc:spChg chg="add mod">
          <ac:chgData name="CANO NESBET MANUEL E" userId="10d7bc67-ca2f-4942-a1ad-19a332b3104f" providerId="ADAL" clId="{ABDCD525-F8B9-473F-B86C-0D1F02ABEE90}" dt="2025-05-19T00:31:14.267" v="745"/>
          <ac:spMkLst>
            <pc:docMk/>
            <pc:sldMk cId="779971636" sldId="266"/>
            <ac:spMk id="7" creationId="{535EAC9C-1AA8-A46C-C5C3-CF0382D82FD9}"/>
          </ac:spMkLst>
        </pc:spChg>
        <pc:spChg chg="add del">
          <ac:chgData name="CANO NESBET MANUEL E" userId="10d7bc67-ca2f-4942-a1ad-19a332b3104f" providerId="ADAL" clId="{ABDCD525-F8B9-473F-B86C-0D1F02ABEE90}" dt="2025-05-19T00:29:46.606" v="680" actId="26606"/>
          <ac:spMkLst>
            <pc:docMk/>
            <pc:sldMk cId="779971636" sldId="266"/>
            <ac:spMk id="12" creationId="{A8B8C179-5B84-3244-A6F6-F6AC11D52325}"/>
          </ac:spMkLst>
        </pc:spChg>
        <pc:spChg chg="add mod">
          <ac:chgData name="CANO NESBET MANUEL E" userId="10d7bc67-ca2f-4942-a1ad-19a332b3104f" providerId="ADAL" clId="{ABDCD525-F8B9-473F-B86C-0D1F02ABEE90}" dt="2025-05-19T00:30:04.968" v="686" actId="403"/>
          <ac:spMkLst>
            <pc:docMk/>
            <pc:sldMk cId="779971636" sldId="266"/>
            <ac:spMk id="17" creationId="{A8B8C179-5B84-3244-A6F6-F6AC11D52325}"/>
          </ac:spMkLst>
        </pc:spChg>
        <pc:graphicFrameChg chg="add del">
          <ac:chgData name="CANO NESBET MANUEL E" userId="10d7bc67-ca2f-4942-a1ad-19a332b3104f" providerId="ADAL" clId="{ABDCD525-F8B9-473F-B86C-0D1F02ABEE90}" dt="2025-05-19T00:29:44.491" v="678" actId="26606"/>
          <ac:graphicFrameMkLst>
            <pc:docMk/>
            <pc:sldMk cId="779971636" sldId="266"/>
            <ac:graphicFrameMk id="6" creationId="{E1140938-2650-D191-AE18-44D3153D5A0C}"/>
          </ac:graphicFrameMkLst>
        </pc:graphicFrameChg>
        <pc:graphicFrameChg chg="add del">
          <ac:chgData name="CANO NESBET MANUEL E" userId="10d7bc67-ca2f-4942-a1ad-19a332b3104f" providerId="ADAL" clId="{ABDCD525-F8B9-473F-B86C-0D1F02ABEE90}" dt="2025-05-19T00:29:53.514" v="682" actId="26606"/>
          <ac:graphicFrameMkLst>
            <pc:docMk/>
            <pc:sldMk cId="779971636" sldId="266"/>
            <ac:graphicFrameMk id="15" creationId="{512F2F39-1FE9-6065-6270-0114A604F221}"/>
          </ac:graphicFrameMkLst>
        </pc:graphicFrameChg>
        <pc:picChg chg="add del">
          <ac:chgData name="CANO NESBET MANUEL E" userId="10d7bc67-ca2f-4942-a1ad-19a332b3104f" providerId="ADAL" clId="{ABDCD525-F8B9-473F-B86C-0D1F02ABEE90}" dt="2025-05-19T00:29:46.606" v="680" actId="26606"/>
          <ac:picMkLst>
            <pc:docMk/>
            <pc:sldMk cId="779971636" sldId="266"/>
            <ac:picMk id="8" creationId="{5B65F295-EE96-4C9F-093F-E7199B3690F6}"/>
          </ac:picMkLst>
        </pc:picChg>
        <pc:picChg chg="add del">
          <ac:chgData name="CANO NESBET MANUEL E" userId="10d7bc67-ca2f-4942-a1ad-19a332b3104f" providerId="ADAL" clId="{ABDCD525-F8B9-473F-B86C-0D1F02ABEE90}" dt="2025-05-19T00:29:44.491" v="678" actId="26606"/>
          <ac:picMkLst>
            <pc:docMk/>
            <pc:sldMk cId="779971636" sldId="266"/>
            <ac:picMk id="10" creationId="{82AABC82-C2D1-4340-A6DF-6E73DF06FCAC}"/>
          </ac:picMkLst>
        </pc:picChg>
        <pc:picChg chg="add del">
          <ac:chgData name="CANO NESBET MANUEL E" userId="10d7bc67-ca2f-4942-a1ad-19a332b3104f" providerId="ADAL" clId="{ABDCD525-F8B9-473F-B86C-0D1F02ABEE90}" dt="2025-05-19T00:29:53.514" v="682" actId="26606"/>
          <ac:picMkLst>
            <pc:docMk/>
            <pc:sldMk cId="779971636" sldId="266"/>
            <ac:picMk id="14" creationId="{B577D423-FE81-4236-89DE-39776B810941}"/>
          </ac:picMkLst>
        </pc:picChg>
        <pc:picChg chg="add">
          <ac:chgData name="CANO NESBET MANUEL E" userId="10d7bc67-ca2f-4942-a1ad-19a332b3104f" providerId="ADAL" clId="{ABDCD525-F8B9-473F-B86C-0D1F02ABEE90}" dt="2025-05-19T00:29:53.546" v="683" actId="26606"/>
          <ac:picMkLst>
            <pc:docMk/>
            <pc:sldMk cId="779971636" sldId="266"/>
            <ac:picMk id="18" creationId="{5B65F295-EE96-4C9F-093F-E7199B3690F6}"/>
          </ac:picMkLst>
        </pc:picChg>
      </pc:sldChg>
      <pc:sldChg chg="addSp delSp modSp mod setBg setClrOvrMap">
        <pc:chgData name="CANO NESBET MANUEL E" userId="10d7bc67-ca2f-4942-a1ad-19a332b3104f" providerId="ADAL" clId="{ABDCD525-F8B9-473F-B86C-0D1F02ABEE90}" dt="2025-05-19T02:09:04.641" v="1033" actId="26606"/>
        <pc:sldMkLst>
          <pc:docMk/>
          <pc:sldMk cId="3865605948" sldId="269"/>
        </pc:sldMkLst>
        <pc:spChg chg="del mod">
          <ac:chgData name="CANO NESBET MANUEL E" userId="10d7bc67-ca2f-4942-a1ad-19a332b3104f" providerId="ADAL" clId="{ABDCD525-F8B9-473F-B86C-0D1F02ABEE90}" dt="2025-05-19T02:06:10.337" v="994" actId="478"/>
          <ac:spMkLst>
            <pc:docMk/>
            <pc:sldMk cId="3865605948" sldId="269"/>
            <ac:spMk id="3" creationId="{373827F3-F386-AA4E-80ED-D86DEF8C158D}"/>
          </ac:spMkLst>
        </pc:spChg>
        <pc:spChg chg="mod">
          <ac:chgData name="CANO NESBET MANUEL E" userId="10d7bc67-ca2f-4942-a1ad-19a332b3104f" providerId="ADAL" clId="{ABDCD525-F8B9-473F-B86C-0D1F02ABEE90}" dt="2025-05-19T02:09:04.641" v="1033" actId="26606"/>
          <ac:spMkLst>
            <pc:docMk/>
            <pc:sldMk cId="3865605948" sldId="269"/>
            <ac:spMk id="4" creationId="{54F4FCC5-6E7E-4FF0-BE45-680EEC392C9F}"/>
          </ac:spMkLst>
        </pc:spChg>
        <pc:spChg chg="mod ord">
          <ac:chgData name="CANO NESBET MANUEL E" userId="10d7bc67-ca2f-4942-a1ad-19a332b3104f" providerId="ADAL" clId="{ABDCD525-F8B9-473F-B86C-0D1F02ABEE90}" dt="2025-05-19T02:09:04.641" v="1033" actId="26606"/>
          <ac:spMkLst>
            <pc:docMk/>
            <pc:sldMk cId="3865605948" sldId="269"/>
            <ac:spMk id="5" creationId="{31BF7889-073A-E045-A3F2-45D63BD0FDC0}"/>
          </ac:spMkLst>
        </pc:spChg>
        <pc:spChg chg="add mod">
          <ac:chgData name="CANO NESBET MANUEL E" userId="10d7bc67-ca2f-4942-a1ad-19a332b3104f" providerId="ADAL" clId="{ABDCD525-F8B9-473F-B86C-0D1F02ABEE90}" dt="2025-05-19T02:09:04.641" v="1033" actId="26606"/>
          <ac:spMkLst>
            <pc:docMk/>
            <pc:sldMk cId="3865605948" sldId="269"/>
            <ac:spMk id="7" creationId="{53C256DB-463B-5215-2F8C-D3566330A5EE}"/>
          </ac:spMkLst>
        </pc:spChg>
        <pc:spChg chg="add del">
          <ac:chgData name="CANO NESBET MANUEL E" userId="10d7bc67-ca2f-4942-a1ad-19a332b3104f" providerId="ADAL" clId="{ABDCD525-F8B9-473F-B86C-0D1F02ABEE90}" dt="2025-05-19T02:06:38.671" v="1000" actId="26606"/>
          <ac:spMkLst>
            <pc:docMk/>
            <pc:sldMk cId="3865605948" sldId="269"/>
            <ac:spMk id="12" creationId="{95CB840F-8E41-4CA5-B79B-25CC80AD234A}"/>
          </ac:spMkLst>
        </pc:spChg>
        <pc:spChg chg="add del">
          <ac:chgData name="CANO NESBET MANUEL E" userId="10d7bc67-ca2f-4942-a1ad-19a332b3104f" providerId="ADAL" clId="{ABDCD525-F8B9-473F-B86C-0D1F02ABEE90}" dt="2025-05-19T02:06:41.955" v="1004" actId="26606"/>
          <ac:spMkLst>
            <pc:docMk/>
            <pc:sldMk cId="3865605948" sldId="269"/>
            <ac:spMk id="16" creationId="{8398FBB8-CA65-4A60-B1BC-4FC499EF9407}"/>
          </ac:spMkLst>
        </pc:spChg>
        <pc:spChg chg="add del">
          <ac:chgData name="CANO NESBET MANUEL E" userId="10d7bc67-ca2f-4942-a1ad-19a332b3104f" providerId="ADAL" clId="{ABDCD525-F8B9-473F-B86C-0D1F02ABEE90}" dt="2025-05-19T02:06:48.811" v="1008" actId="26606"/>
          <ac:spMkLst>
            <pc:docMk/>
            <pc:sldMk cId="3865605948" sldId="269"/>
            <ac:spMk id="20" creationId="{8398FBB8-CA65-4A60-B1BC-4FC499EF9407}"/>
          </ac:spMkLst>
        </pc:spChg>
        <pc:spChg chg="add del">
          <ac:chgData name="CANO NESBET MANUEL E" userId="10d7bc67-ca2f-4942-a1ad-19a332b3104f" providerId="ADAL" clId="{ABDCD525-F8B9-473F-B86C-0D1F02ABEE90}" dt="2025-05-19T02:09:04.641" v="1033" actId="26606"/>
          <ac:spMkLst>
            <pc:docMk/>
            <pc:sldMk cId="3865605948" sldId="269"/>
            <ac:spMk id="26" creationId="{8398FBB8-CA65-4A60-B1BC-4FC499EF9407}"/>
          </ac:spMkLst>
        </pc:spChg>
        <pc:picChg chg="add mod ord">
          <ac:chgData name="CANO NESBET MANUEL E" userId="10d7bc67-ca2f-4942-a1ad-19a332b3104f" providerId="ADAL" clId="{ABDCD525-F8B9-473F-B86C-0D1F02ABEE90}" dt="2025-05-19T02:09:04.641" v="1033" actId="26606"/>
          <ac:picMkLst>
            <pc:docMk/>
            <pc:sldMk cId="3865605948" sldId="269"/>
            <ac:picMk id="6" creationId="{339C5205-7989-5B9E-6B96-F5D614C1BCA3}"/>
          </ac:picMkLst>
        </pc:picChg>
        <pc:picChg chg="add del">
          <ac:chgData name="CANO NESBET MANUEL E" userId="10d7bc67-ca2f-4942-a1ad-19a332b3104f" providerId="ADAL" clId="{ABDCD525-F8B9-473F-B86C-0D1F02ABEE90}" dt="2025-05-19T02:06:40.921" v="1002" actId="26606"/>
          <ac:picMkLst>
            <pc:docMk/>
            <pc:sldMk cId="3865605948" sldId="269"/>
            <ac:picMk id="14" creationId="{7AEE9CAC-347C-43C2-AE87-6BC5566E6068}"/>
          </ac:picMkLst>
        </pc:picChg>
        <pc:picChg chg="add del">
          <ac:chgData name="CANO NESBET MANUEL E" userId="10d7bc67-ca2f-4942-a1ad-19a332b3104f" providerId="ADAL" clId="{ABDCD525-F8B9-473F-B86C-0D1F02ABEE90}" dt="2025-05-19T02:06:43.316" v="1006" actId="26606"/>
          <ac:picMkLst>
            <pc:docMk/>
            <pc:sldMk cId="3865605948" sldId="269"/>
            <ac:picMk id="18" creationId="{7AEE9CAC-347C-43C2-AE87-6BC5566E6068}"/>
          </ac:picMkLst>
        </pc:picChg>
        <pc:picChg chg="add del">
          <ac:chgData name="CANO NESBET MANUEL E" userId="10d7bc67-ca2f-4942-a1ad-19a332b3104f" providerId="ADAL" clId="{ABDCD525-F8B9-473F-B86C-0D1F02ABEE90}" dt="2025-05-19T02:06:50.210" v="1010" actId="26606"/>
          <ac:picMkLst>
            <pc:docMk/>
            <pc:sldMk cId="3865605948" sldId="269"/>
            <ac:picMk id="22" creationId="{B536FA4E-0152-4E27-91DA-0FC22D1846BB}"/>
          </ac:picMkLst>
        </pc:picChg>
        <pc:picChg chg="add del">
          <ac:chgData name="CANO NESBET MANUEL E" userId="10d7bc67-ca2f-4942-a1ad-19a332b3104f" providerId="ADAL" clId="{ABDCD525-F8B9-473F-B86C-0D1F02ABEE90}" dt="2025-05-19T02:06:51.495" v="1012" actId="26606"/>
          <ac:picMkLst>
            <pc:docMk/>
            <pc:sldMk cId="3865605948" sldId="269"/>
            <ac:picMk id="24" creationId="{5405F23C-C82E-4181-95EA-321F3D891A40}"/>
          </ac:picMkLst>
        </pc:picChg>
      </pc:sldChg>
      <pc:sldChg chg="addSp modSp add del mod">
        <pc:chgData name="CANO NESBET MANUEL E" userId="10d7bc67-ca2f-4942-a1ad-19a332b3104f" providerId="ADAL" clId="{ABDCD525-F8B9-473F-B86C-0D1F02ABEE90}" dt="2025-05-19T02:21:03.408" v="1236" actId="47"/>
        <pc:sldMkLst>
          <pc:docMk/>
          <pc:sldMk cId="2727850971" sldId="270"/>
        </pc:sldMkLst>
        <pc:spChg chg="mod">
          <ac:chgData name="CANO NESBET MANUEL E" userId="10d7bc67-ca2f-4942-a1ad-19a332b3104f" providerId="ADAL" clId="{ABDCD525-F8B9-473F-B86C-0D1F02ABEE90}" dt="2025-05-19T00:22:01.046" v="611"/>
          <ac:spMkLst>
            <pc:docMk/>
            <pc:sldMk cId="2727850971" sldId="270"/>
            <ac:spMk id="4" creationId="{D528596A-0847-664A-9D47-5096383E5E09}"/>
          </ac:spMkLst>
        </pc:spChg>
        <pc:spChg chg="mod">
          <ac:chgData name="CANO NESBET MANUEL E" userId="10d7bc67-ca2f-4942-a1ad-19a332b3104f" providerId="ADAL" clId="{ABDCD525-F8B9-473F-B86C-0D1F02ABEE90}" dt="2025-05-18T23:47:50.834" v="122"/>
          <ac:spMkLst>
            <pc:docMk/>
            <pc:sldMk cId="2727850971" sldId="270"/>
            <ac:spMk id="5" creationId="{1B07C49E-AFFC-EC46-8930-E4D428F5F943}"/>
          </ac:spMkLst>
        </pc:spChg>
        <pc:picChg chg="add">
          <ac:chgData name="CANO NESBET MANUEL E" userId="10d7bc67-ca2f-4942-a1ad-19a332b3104f" providerId="ADAL" clId="{ABDCD525-F8B9-473F-B86C-0D1F02ABEE90}" dt="2025-05-19T02:19:05.639" v="1202" actId="22"/>
          <ac:picMkLst>
            <pc:docMk/>
            <pc:sldMk cId="2727850971" sldId="270"/>
            <ac:picMk id="6" creationId="{6B2B7025-26B3-D573-1ADE-FBA9F46723E3}"/>
          </ac:picMkLst>
        </pc:picChg>
      </pc:sldChg>
      <pc:sldChg chg="modSp add del mod">
        <pc:chgData name="CANO NESBET MANUEL E" userId="10d7bc67-ca2f-4942-a1ad-19a332b3104f" providerId="ADAL" clId="{ABDCD525-F8B9-473F-B86C-0D1F02ABEE90}" dt="2025-05-19T03:00:00.491" v="1664" actId="47"/>
        <pc:sldMkLst>
          <pc:docMk/>
          <pc:sldMk cId="1630123617" sldId="274"/>
        </pc:sldMkLst>
        <pc:spChg chg="mod">
          <ac:chgData name="CANO NESBET MANUEL E" userId="10d7bc67-ca2f-4942-a1ad-19a332b3104f" providerId="ADAL" clId="{ABDCD525-F8B9-473F-B86C-0D1F02ABEE90}" dt="2025-05-19T00:22:01.046" v="611"/>
          <ac:spMkLst>
            <pc:docMk/>
            <pc:sldMk cId="1630123617" sldId="274"/>
            <ac:spMk id="4" creationId="{8DA56319-AADE-D741-AA33-1311B7CA8C0C}"/>
          </ac:spMkLst>
        </pc:spChg>
        <pc:spChg chg="mod">
          <ac:chgData name="CANO NESBET MANUEL E" userId="10d7bc67-ca2f-4942-a1ad-19a332b3104f" providerId="ADAL" clId="{ABDCD525-F8B9-473F-B86C-0D1F02ABEE90}" dt="2025-05-18T23:47:50.834" v="122"/>
          <ac:spMkLst>
            <pc:docMk/>
            <pc:sldMk cId="1630123617" sldId="274"/>
            <ac:spMk id="5" creationId="{28684E62-A9F8-4E7A-AB01-78893062A1B4}"/>
          </ac:spMkLst>
        </pc:spChg>
      </pc:sldChg>
      <pc:sldChg chg="modSp del mod">
        <pc:chgData name="CANO NESBET MANUEL E" userId="10d7bc67-ca2f-4942-a1ad-19a332b3104f" providerId="ADAL" clId="{ABDCD525-F8B9-473F-B86C-0D1F02ABEE90}" dt="2025-05-19T03:00:31.526" v="1665" actId="47"/>
        <pc:sldMkLst>
          <pc:docMk/>
          <pc:sldMk cId="3410008520" sldId="275"/>
        </pc:sldMkLst>
        <pc:spChg chg="mod">
          <ac:chgData name="CANO NESBET MANUEL E" userId="10d7bc67-ca2f-4942-a1ad-19a332b3104f" providerId="ADAL" clId="{ABDCD525-F8B9-473F-B86C-0D1F02ABEE90}" dt="2025-05-18T23:47:50.834" v="122"/>
          <ac:spMkLst>
            <pc:docMk/>
            <pc:sldMk cId="3410008520" sldId="275"/>
            <ac:spMk id="5" creationId="{28684E62-A9F8-4E7A-AB01-78893062A1B4}"/>
          </ac:spMkLst>
        </pc:spChg>
        <pc:spChg chg="mod">
          <ac:chgData name="CANO NESBET MANUEL E" userId="10d7bc67-ca2f-4942-a1ad-19a332b3104f" providerId="ADAL" clId="{ABDCD525-F8B9-473F-B86C-0D1F02ABEE90}" dt="2025-05-19T00:22:01.046" v="611"/>
          <ac:spMkLst>
            <pc:docMk/>
            <pc:sldMk cId="3410008520" sldId="275"/>
            <ac:spMk id="6" creationId="{E7525D5A-386D-C541-9D42-BBDEA82289E4}"/>
          </ac:spMkLst>
        </pc:spChg>
      </pc:sldChg>
      <pc:sldChg chg="addSp delSp modSp mod setBg">
        <pc:chgData name="CANO NESBET MANUEL E" userId="10d7bc67-ca2f-4942-a1ad-19a332b3104f" providerId="ADAL" clId="{ABDCD525-F8B9-473F-B86C-0D1F02ABEE90}" dt="2025-05-19T00:37:09.175" v="830"/>
        <pc:sldMkLst>
          <pc:docMk/>
          <pc:sldMk cId="148114319" sldId="276"/>
        </pc:sldMkLst>
        <pc:spChg chg="add del mod">
          <ac:chgData name="CANO NESBET MANUEL E" userId="10d7bc67-ca2f-4942-a1ad-19a332b3104f" providerId="ADAL" clId="{ABDCD525-F8B9-473F-B86C-0D1F02ABEE90}" dt="2025-05-19T00:34:24.924" v="774"/>
          <ac:spMkLst>
            <pc:docMk/>
            <pc:sldMk cId="148114319" sldId="276"/>
            <ac:spMk id="2" creationId="{2C90FD07-8D4C-2726-F1C8-CBB467E23A7A}"/>
          </ac:spMkLst>
        </pc:spChg>
        <pc:spChg chg="mod">
          <ac:chgData name="CANO NESBET MANUEL E" userId="10d7bc67-ca2f-4942-a1ad-19a332b3104f" providerId="ADAL" clId="{ABDCD525-F8B9-473F-B86C-0D1F02ABEE90}" dt="2025-05-19T00:34:59.450" v="781" actId="26606"/>
          <ac:spMkLst>
            <pc:docMk/>
            <pc:sldMk cId="148114319" sldId="276"/>
            <ac:spMk id="3" creationId="{B28946E4-5BEF-46F0-A56A-E7E85ACA148F}"/>
          </ac:spMkLst>
        </pc:spChg>
        <pc:spChg chg="mod ord">
          <ac:chgData name="CANO NESBET MANUEL E" userId="10d7bc67-ca2f-4942-a1ad-19a332b3104f" providerId="ADAL" clId="{ABDCD525-F8B9-473F-B86C-0D1F02ABEE90}" dt="2025-05-19T00:34:59.450" v="781" actId="26606"/>
          <ac:spMkLst>
            <pc:docMk/>
            <pc:sldMk cId="148114319" sldId="276"/>
            <ac:spMk id="4" creationId="{9ADB26FF-76AA-124F-92D8-C93C45D216A8}"/>
          </ac:spMkLst>
        </pc:spChg>
        <pc:spChg chg="del mod">
          <ac:chgData name="CANO NESBET MANUEL E" userId="10d7bc67-ca2f-4942-a1ad-19a332b3104f" providerId="ADAL" clId="{ABDCD525-F8B9-473F-B86C-0D1F02ABEE90}" dt="2025-05-19T00:34:17.391" v="771" actId="478"/>
          <ac:spMkLst>
            <pc:docMk/>
            <pc:sldMk cId="148114319" sldId="276"/>
            <ac:spMk id="5" creationId="{1B07C49E-AFFC-EC46-8930-E4D428F5F943}"/>
          </ac:spMkLst>
        </pc:spChg>
        <pc:spChg chg="add mod">
          <ac:chgData name="CANO NESBET MANUEL E" userId="10d7bc67-ca2f-4942-a1ad-19a332b3104f" providerId="ADAL" clId="{ABDCD525-F8B9-473F-B86C-0D1F02ABEE90}" dt="2025-05-19T00:34:59.450" v="781" actId="26606"/>
          <ac:spMkLst>
            <pc:docMk/>
            <pc:sldMk cId="148114319" sldId="276"/>
            <ac:spMk id="6" creationId="{F5D09BFA-924F-A713-F0A2-2C7FDEB5BC72}"/>
          </ac:spMkLst>
        </pc:spChg>
        <pc:spChg chg="add mod">
          <ac:chgData name="CANO NESBET MANUEL E" userId="10d7bc67-ca2f-4942-a1ad-19a332b3104f" providerId="ADAL" clId="{ABDCD525-F8B9-473F-B86C-0D1F02ABEE90}" dt="2025-05-19T00:37:09.175" v="830"/>
          <ac:spMkLst>
            <pc:docMk/>
            <pc:sldMk cId="148114319" sldId="276"/>
            <ac:spMk id="7" creationId="{7FF719A0-AA4E-E0F3-7C30-FE0679675A7A}"/>
          </ac:spMkLst>
        </pc:spChg>
        <pc:picChg chg="add mod">
          <ac:chgData name="CANO NESBET MANUEL E" userId="10d7bc67-ca2f-4942-a1ad-19a332b3104f" providerId="ADAL" clId="{ABDCD525-F8B9-473F-B86C-0D1F02ABEE90}" dt="2025-05-19T00:35:59.588" v="784" actId="1076"/>
          <ac:picMkLst>
            <pc:docMk/>
            <pc:sldMk cId="148114319" sldId="276"/>
            <ac:picMk id="8" creationId="{98D2CC05-8E4C-67A3-8C5C-ABEC676C7CB1}"/>
          </ac:picMkLst>
        </pc:picChg>
        <pc:picChg chg="add">
          <ac:chgData name="CANO NESBET MANUEL E" userId="10d7bc67-ca2f-4942-a1ad-19a332b3104f" providerId="ADAL" clId="{ABDCD525-F8B9-473F-B86C-0D1F02ABEE90}" dt="2025-05-19T00:34:59.450" v="781" actId="26606"/>
          <ac:picMkLst>
            <pc:docMk/>
            <pc:sldMk cId="148114319" sldId="276"/>
            <ac:picMk id="12" creationId="{B536FA4E-0152-4E27-91DA-0FC22D1846BB}"/>
          </ac:picMkLst>
        </pc:picChg>
      </pc:sldChg>
      <pc:sldChg chg="modSp del mod">
        <pc:chgData name="CANO NESBET MANUEL E" userId="10d7bc67-ca2f-4942-a1ad-19a332b3104f" providerId="ADAL" clId="{ABDCD525-F8B9-473F-B86C-0D1F02ABEE90}" dt="2025-05-19T02:03:16.089" v="991" actId="47"/>
        <pc:sldMkLst>
          <pc:docMk/>
          <pc:sldMk cId="321008965" sldId="277"/>
        </pc:sldMkLst>
        <pc:spChg chg="mod">
          <ac:chgData name="CANO NESBET MANUEL E" userId="10d7bc67-ca2f-4942-a1ad-19a332b3104f" providerId="ADAL" clId="{ABDCD525-F8B9-473F-B86C-0D1F02ABEE90}" dt="2025-05-19T00:22:01.046" v="611"/>
          <ac:spMkLst>
            <pc:docMk/>
            <pc:sldMk cId="321008965" sldId="277"/>
            <ac:spMk id="4" creationId="{3D45C363-925C-9E48-86B0-27D7D36E50D6}"/>
          </ac:spMkLst>
        </pc:spChg>
      </pc:sldChg>
      <pc:sldChg chg="modSp del mod">
        <pc:chgData name="CANO NESBET MANUEL E" userId="10d7bc67-ca2f-4942-a1ad-19a332b3104f" providerId="ADAL" clId="{ABDCD525-F8B9-473F-B86C-0D1F02ABEE90}" dt="2025-05-19T02:56:49.314" v="1623" actId="47"/>
        <pc:sldMkLst>
          <pc:docMk/>
          <pc:sldMk cId="2459446073" sldId="289"/>
        </pc:sldMkLst>
        <pc:spChg chg="mod">
          <ac:chgData name="CANO NESBET MANUEL E" userId="10d7bc67-ca2f-4942-a1ad-19a332b3104f" providerId="ADAL" clId="{ABDCD525-F8B9-473F-B86C-0D1F02ABEE90}" dt="2025-05-19T00:22:01.046" v="611"/>
          <ac:spMkLst>
            <pc:docMk/>
            <pc:sldMk cId="2459446073" sldId="289"/>
            <ac:spMk id="4" creationId="{336C985E-BCEF-DD49-BB47-C4649A79F0D8}"/>
          </ac:spMkLst>
        </pc:spChg>
        <pc:spChg chg="mod">
          <ac:chgData name="CANO NESBET MANUEL E" userId="10d7bc67-ca2f-4942-a1ad-19a332b3104f" providerId="ADAL" clId="{ABDCD525-F8B9-473F-B86C-0D1F02ABEE90}" dt="2025-05-18T23:47:50.834" v="122"/>
          <ac:spMkLst>
            <pc:docMk/>
            <pc:sldMk cId="2459446073" sldId="289"/>
            <ac:spMk id="5" creationId="{1B07C49E-AFFC-EC46-8930-E4D428F5F943}"/>
          </ac:spMkLst>
        </pc:spChg>
      </pc:sldChg>
      <pc:sldChg chg="addSp delSp modSp mod setBg">
        <pc:chgData name="CANO NESBET MANUEL E" userId="10d7bc67-ca2f-4942-a1ad-19a332b3104f" providerId="ADAL" clId="{ABDCD525-F8B9-473F-B86C-0D1F02ABEE90}" dt="2025-05-19T01:47:02.681" v="952"/>
        <pc:sldMkLst>
          <pc:docMk/>
          <pc:sldMk cId="1813711241" sldId="293"/>
        </pc:sldMkLst>
        <pc:spChg chg="mod">
          <ac:chgData name="CANO NESBET MANUEL E" userId="10d7bc67-ca2f-4942-a1ad-19a332b3104f" providerId="ADAL" clId="{ABDCD525-F8B9-473F-B86C-0D1F02ABEE90}" dt="2025-05-19T01:45:41.050" v="919" actId="26606"/>
          <ac:spMkLst>
            <pc:docMk/>
            <pc:sldMk cId="1813711241" sldId="293"/>
            <ac:spMk id="3" creationId="{FC857EDD-A3A7-434D-B8D5-401E872498DA}"/>
          </ac:spMkLst>
        </pc:spChg>
        <pc:spChg chg="mod ord">
          <ac:chgData name="CANO NESBET MANUEL E" userId="10d7bc67-ca2f-4942-a1ad-19a332b3104f" providerId="ADAL" clId="{ABDCD525-F8B9-473F-B86C-0D1F02ABEE90}" dt="2025-05-19T01:39:20.917" v="855" actId="26606"/>
          <ac:spMkLst>
            <pc:docMk/>
            <pc:sldMk cId="1813711241" sldId="293"/>
            <ac:spMk id="4" creationId="{8F1B08F2-C4AD-A440-BB78-A0625E28887A}"/>
          </ac:spMkLst>
        </pc:spChg>
        <pc:spChg chg="del mod">
          <ac:chgData name="CANO NESBET MANUEL E" userId="10d7bc67-ca2f-4942-a1ad-19a332b3104f" providerId="ADAL" clId="{ABDCD525-F8B9-473F-B86C-0D1F02ABEE90}" dt="2025-05-19T01:39:09.043" v="854" actId="478"/>
          <ac:spMkLst>
            <pc:docMk/>
            <pc:sldMk cId="1813711241" sldId="293"/>
            <ac:spMk id="5" creationId="{1B07C49E-AFFC-EC46-8930-E4D428F5F943}"/>
          </ac:spMkLst>
        </pc:spChg>
        <pc:spChg chg="add mod">
          <ac:chgData name="CANO NESBET MANUEL E" userId="10d7bc67-ca2f-4942-a1ad-19a332b3104f" providerId="ADAL" clId="{ABDCD525-F8B9-473F-B86C-0D1F02ABEE90}" dt="2025-05-19T01:47:02.681" v="952"/>
          <ac:spMkLst>
            <pc:docMk/>
            <pc:sldMk cId="1813711241" sldId="293"/>
            <ac:spMk id="6" creationId="{E14FE0FC-ED8E-8FC4-AD1E-29C9CDFFDC3C}"/>
          </ac:spMkLst>
        </pc:spChg>
        <pc:spChg chg="add del">
          <ac:chgData name="CANO NESBET MANUEL E" userId="10d7bc67-ca2f-4942-a1ad-19a332b3104f" providerId="ADAL" clId="{ABDCD525-F8B9-473F-B86C-0D1F02ABEE90}" dt="2025-05-19T01:45:41.050" v="919" actId="26606"/>
          <ac:spMkLst>
            <pc:docMk/>
            <pc:sldMk cId="1813711241" sldId="293"/>
            <ac:spMk id="9" creationId="{1976BAAA-75A1-48AA-B7DE-B6B8070992D3}"/>
          </ac:spMkLst>
        </pc:spChg>
        <pc:spChg chg="add del">
          <ac:chgData name="CANO NESBET MANUEL E" userId="10d7bc67-ca2f-4942-a1ad-19a332b3104f" providerId="ADAL" clId="{ABDCD525-F8B9-473F-B86C-0D1F02ABEE90}" dt="2025-05-19T01:45:41.050" v="919" actId="26606"/>
          <ac:spMkLst>
            <pc:docMk/>
            <pc:sldMk cId="1813711241" sldId="293"/>
            <ac:spMk id="11" creationId="{65A5F259-CDF7-4A15-A66C-A9939D23E346}"/>
          </ac:spMkLst>
        </pc:spChg>
        <pc:graphicFrameChg chg="add mod modGraphic">
          <ac:chgData name="CANO NESBET MANUEL E" userId="10d7bc67-ca2f-4942-a1ad-19a332b3104f" providerId="ADAL" clId="{ABDCD525-F8B9-473F-B86C-0D1F02ABEE90}" dt="2025-05-19T01:45:41.050" v="919" actId="26606"/>
          <ac:graphicFrameMkLst>
            <pc:docMk/>
            <pc:sldMk cId="1813711241" sldId="293"/>
            <ac:graphicFrameMk id="2" creationId="{4DAE80B1-8702-42A9-D58F-B2FAEC35E3D6}"/>
          </ac:graphicFrameMkLst>
        </pc:graphicFrameChg>
        <pc:picChg chg="add del">
          <ac:chgData name="CANO NESBET MANUEL E" userId="10d7bc67-ca2f-4942-a1ad-19a332b3104f" providerId="ADAL" clId="{ABDCD525-F8B9-473F-B86C-0D1F02ABEE90}" dt="2025-05-19T01:45:40.995" v="918" actId="26606"/>
          <ac:picMkLst>
            <pc:docMk/>
            <pc:sldMk cId="1813711241" sldId="293"/>
            <ac:picMk id="16" creationId="{82AABC82-C2D1-4340-A6DF-6E73DF06FCAC}"/>
          </ac:picMkLst>
        </pc:picChg>
        <pc:picChg chg="add">
          <ac:chgData name="CANO NESBET MANUEL E" userId="10d7bc67-ca2f-4942-a1ad-19a332b3104f" providerId="ADAL" clId="{ABDCD525-F8B9-473F-B86C-0D1F02ABEE90}" dt="2025-05-19T01:45:41.050" v="919" actId="26606"/>
          <ac:picMkLst>
            <pc:docMk/>
            <pc:sldMk cId="1813711241" sldId="293"/>
            <ac:picMk id="18" creationId="{A8D526D7-C782-4F65-A21F-A6B40D869B47}"/>
          </ac:picMkLst>
        </pc:picChg>
      </pc:sldChg>
      <pc:sldChg chg="modSp del mod">
        <pc:chgData name="CANO NESBET MANUEL E" userId="10d7bc67-ca2f-4942-a1ad-19a332b3104f" providerId="ADAL" clId="{ABDCD525-F8B9-473F-B86C-0D1F02ABEE90}" dt="2025-05-19T02:48:33.820" v="1536" actId="47"/>
        <pc:sldMkLst>
          <pc:docMk/>
          <pc:sldMk cId="981671777" sldId="296"/>
        </pc:sldMkLst>
        <pc:spChg chg="mod">
          <ac:chgData name="CANO NESBET MANUEL E" userId="10d7bc67-ca2f-4942-a1ad-19a332b3104f" providerId="ADAL" clId="{ABDCD525-F8B9-473F-B86C-0D1F02ABEE90}" dt="2025-05-19T00:22:01.046" v="611"/>
          <ac:spMkLst>
            <pc:docMk/>
            <pc:sldMk cId="981671777" sldId="296"/>
            <ac:spMk id="3" creationId="{8C82F32A-22A5-0046-9FAC-5295E4FA5A12}"/>
          </ac:spMkLst>
        </pc:spChg>
        <pc:spChg chg="mod">
          <ac:chgData name="CANO NESBET MANUEL E" userId="10d7bc67-ca2f-4942-a1ad-19a332b3104f" providerId="ADAL" clId="{ABDCD525-F8B9-473F-B86C-0D1F02ABEE90}" dt="2025-05-18T23:47:50.834" v="122"/>
          <ac:spMkLst>
            <pc:docMk/>
            <pc:sldMk cId="981671777" sldId="296"/>
            <ac:spMk id="5" creationId="{85D9F803-CDBC-C74C-AF1B-2B5937D1C241}"/>
          </ac:spMkLst>
        </pc:spChg>
      </pc:sldChg>
      <pc:sldChg chg="modSp mod">
        <pc:chgData name="CANO NESBET MANUEL E" userId="10d7bc67-ca2f-4942-a1ad-19a332b3104f" providerId="ADAL" clId="{ABDCD525-F8B9-473F-B86C-0D1F02ABEE90}" dt="2025-05-19T00:21:45.575" v="604"/>
        <pc:sldMkLst>
          <pc:docMk/>
          <pc:sldMk cId="3093198887" sldId="298"/>
        </pc:sldMkLst>
        <pc:spChg chg="mod">
          <ac:chgData name="CANO NESBET MANUEL E" userId="10d7bc67-ca2f-4942-a1ad-19a332b3104f" providerId="ADAL" clId="{ABDCD525-F8B9-473F-B86C-0D1F02ABEE90}" dt="2025-05-19T00:21:45.575" v="604"/>
          <ac:spMkLst>
            <pc:docMk/>
            <pc:sldMk cId="3093198887" sldId="298"/>
            <ac:spMk id="3" creationId="{DA1BF29A-91D2-784B-9589-F5A3883168D5}"/>
          </ac:spMkLst>
        </pc:spChg>
      </pc:sldChg>
      <pc:sldChg chg="addSp delSp modSp mod setBg">
        <pc:chgData name="CANO NESBET MANUEL E" userId="10d7bc67-ca2f-4942-a1ad-19a332b3104f" providerId="ADAL" clId="{ABDCD525-F8B9-473F-B86C-0D1F02ABEE90}" dt="2025-05-19T00:22:01.046" v="611"/>
        <pc:sldMkLst>
          <pc:docMk/>
          <pc:sldMk cId="280316088" sldId="299"/>
        </pc:sldMkLst>
        <pc:spChg chg="add del mod">
          <ac:chgData name="CANO NESBET MANUEL E" userId="10d7bc67-ca2f-4942-a1ad-19a332b3104f" providerId="ADAL" clId="{ABDCD525-F8B9-473F-B86C-0D1F02ABEE90}" dt="2025-05-18T23:57:11.831" v="214" actId="478"/>
          <ac:spMkLst>
            <pc:docMk/>
            <pc:sldMk cId="280316088" sldId="299"/>
            <ac:spMk id="3" creationId="{AB0AB2AC-B7E6-6849-9AE9-697369407F8F}"/>
          </ac:spMkLst>
        </pc:spChg>
        <pc:spChg chg="mod">
          <ac:chgData name="CANO NESBET MANUEL E" userId="10d7bc67-ca2f-4942-a1ad-19a332b3104f" providerId="ADAL" clId="{ABDCD525-F8B9-473F-B86C-0D1F02ABEE90}" dt="2025-05-19T00:01:07.099" v="278" actId="26606"/>
          <ac:spMkLst>
            <pc:docMk/>
            <pc:sldMk cId="280316088" sldId="299"/>
            <ac:spMk id="4" creationId="{5066AA34-20EE-4A59-B343-346A8DB5667C}"/>
          </ac:spMkLst>
        </pc:spChg>
        <pc:spChg chg="del mod">
          <ac:chgData name="CANO NESBET MANUEL E" userId="10d7bc67-ca2f-4942-a1ad-19a332b3104f" providerId="ADAL" clId="{ABDCD525-F8B9-473F-B86C-0D1F02ABEE90}" dt="2025-05-18T23:55:58.728" v="200" actId="478"/>
          <ac:spMkLst>
            <pc:docMk/>
            <pc:sldMk cId="280316088" sldId="299"/>
            <ac:spMk id="5" creationId="{1B07C49E-AFFC-EC46-8930-E4D428F5F943}"/>
          </ac:spMkLst>
        </pc:spChg>
        <pc:spChg chg="mod ord">
          <ac:chgData name="CANO NESBET MANUEL E" userId="10d7bc67-ca2f-4942-a1ad-19a332b3104f" providerId="ADAL" clId="{ABDCD525-F8B9-473F-B86C-0D1F02ABEE90}" dt="2025-05-19T00:22:01.046" v="611"/>
          <ac:spMkLst>
            <pc:docMk/>
            <pc:sldMk cId="280316088" sldId="299"/>
            <ac:spMk id="6" creationId="{772D0411-8FF8-C540-84AE-DBA0703D368C}"/>
          </ac:spMkLst>
        </pc:spChg>
        <pc:spChg chg="add del mod">
          <ac:chgData name="CANO NESBET MANUEL E" userId="10d7bc67-ca2f-4942-a1ad-19a332b3104f" providerId="ADAL" clId="{ABDCD525-F8B9-473F-B86C-0D1F02ABEE90}" dt="2025-05-18T23:58:28.261" v="243" actId="478"/>
          <ac:spMkLst>
            <pc:docMk/>
            <pc:sldMk cId="280316088" sldId="299"/>
            <ac:spMk id="9" creationId="{95F027D7-A45E-0605-5618-7187A32E8AD9}"/>
          </ac:spMkLst>
        </pc:spChg>
        <pc:spChg chg="add del mod">
          <ac:chgData name="CANO NESBET MANUEL E" userId="10d7bc67-ca2f-4942-a1ad-19a332b3104f" providerId="ADAL" clId="{ABDCD525-F8B9-473F-B86C-0D1F02ABEE90}" dt="2025-05-19T00:02:36.465" v="283" actId="22"/>
          <ac:spMkLst>
            <pc:docMk/>
            <pc:sldMk cId="280316088" sldId="299"/>
            <ac:spMk id="14" creationId="{72B86A00-B1C8-7BF9-3514-9B31492DFE86}"/>
          </ac:spMkLst>
        </pc:spChg>
        <pc:spChg chg="add mod">
          <ac:chgData name="CANO NESBET MANUEL E" userId="10d7bc67-ca2f-4942-a1ad-19a332b3104f" providerId="ADAL" clId="{ABDCD525-F8B9-473F-B86C-0D1F02ABEE90}" dt="2025-05-19T00:05:50.882" v="326" actId="1076"/>
          <ac:spMkLst>
            <pc:docMk/>
            <pc:sldMk cId="280316088" sldId="299"/>
            <ac:spMk id="17" creationId="{C296FD70-2072-7BEE-A677-6A8E62954845}"/>
          </ac:spMkLst>
        </pc:spChg>
        <pc:graphicFrameChg chg="add del mod modGraphic">
          <ac:chgData name="CANO NESBET MANUEL E" userId="10d7bc67-ca2f-4942-a1ad-19a332b3104f" providerId="ADAL" clId="{ABDCD525-F8B9-473F-B86C-0D1F02ABEE90}" dt="2025-05-19T00:00:29.974" v="272" actId="26606"/>
          <ac:graphicFrameMkLst>
            <pc:docMk/>
            <pc:sldMk cId="280316088" sldId="299"/>
            <ac:graphicFrameMk id="2" creationId="{8AAB3FCC-63C3-C1BE-2647-79D4A0CAA502}"/>
          </ac:graphicFrameMkLst>
        </pc:graphicFrameChg>
        <pc:graphicFrameChg chg="add del">
          <ac:chgData name="CANO NESBET MANUEL E" userId="10d7bc67-ca2f-4942-a1ad-19a332b3104f" providerId="ADAL" clId="{ABDCD525-F8B9-473F-B86C-0D1F02ABEE90}" dt="2025-05-18T23:56:28.979" v="204" actId="26606"/>
          <ac:graphicFrameMkLst>
            <pc:docMk/>
            <pc:sldMk cId="280316088" sldId="299"/>
            <ac:graphicFrameMk id="8" creationId="{89D27789-A8E1-7380-0129-FEA42EF233E1}"/>
          </ac:graphicFrameMkLst>
        </pc:graphicFrameChg>
        <pc:graphicFrameChg chg="add mod modGraphic">
          <ac:chgData name="CANO NESBET MANUEL E" userId="10d7bc67-ca2f-4942-a1ad-19a332b3104f" providerId="ADAL" clId="{ABDCD525-F8B9-473F-B86C-0D1F02ABEE90}" dt="2025-05-19T00:01:07.141" v="279" actId="26606"/>
          <ac:graphicFrameMkLst>
            <pc:docMk/>
            <pc:sldMk cId="280316088" sldId="299"/>
            <ac:graphicFrameMk id="11" creationId="{67B51037-56B7-4E66-ADBD-02DACBDE9862}"/>
          </ac:graphicFrameMkLst>
        </pc:graphicFrameChg>
        <pc:picChg chg="add del">
          <ac:chgData name="CANO NESBET MANUEL E" userId="10d7bc67-ca2f-4942-a1ad-19a332b3104f" providerId="ADAL" clId="{ABDCD525-F8B9-473F-B86C-0D1F02ABEE90}" dt="2025-05-19T00:00:38.118" v="273" actId="26606"/>
          <ac:picMkLst>
            <pc:docMk/>
            <pc:sldMk cId="280316088" sldId="299"/>
            <ac:picMk id="10" creationId="{A8D526D7-C782-4F65-A21F-A6B40D869B47}"/>
          </ac:picMkLst>
        </pc:picChg>
        <pc:picChg chg="add del">
          <ac:chgData name="CANO NESBET MANUEL E" userId="10d7bc67-ca2f-4942-a1ad-19a332b3104f" providerId="ADAL" clId="{ABDCD525-F8B9-473F-B86C-0D1F02ABEE90}" dt="2025-05-18T23:56:28.979" v="204" actId="26606"/>
          <ac:picMkLst>
            <pc:docMk/>
            <pc:sldMk cId="280316088" sldId="299"/>
            <ac:picMk id="12" creationId="{82AABC82-C2D1-4340-A6DF-6E73DF06FCAC}"/>
          </ac:picMkLst>
        </pc:picChg>
        <pc:picChg chg="add del">
          <ac:chgData name="CANO NESBET MANUEL E" userId="10d7bc67-ca2f-4942-a1ad-19a332b3104f" providerId="ADAL" clId="{ABDCD525-F8B9-473F-B86C-0D1F02ABEE90}" dt="2025-05-19T00:01:07.141" v="279" actId="26606"/>
          <ac:picMkLst>
            <pc:docMk/>
            <pc:sldMk cId="280316088" sldId="299"/>
            <ac:picMk id="16" creationId="{A8D526D7-C782-4F65-A21F-A6B40D869B47}"/>
          </ac:picMkLst>
        </pc:picChg>
        <pc:picChg chg="add del">
          <ac:chgData name="CANO NESBET MANUEL E" userId="10d7bc67-ca2f-4942-a1ad-19a332b3104f" providerId="ADAL" clId="{ABDCD525-F8B9-473F-B86C-0D1F02ABEE90}" dt="2025-05-19T00:01:01.484" v="276" actId="26606"/>
          <ac:picMkLst>
            <pc:docMk/>
            <pc:sldMk cId="280316088" sldId="299"/>
            <ac:picMk id="21" creationId="{A8D526D7-C782-4F65-A21F-A6B40D869B47}"/>
          </ac:picMkLst>
        </pc:picChg>
        <pc:picChg chg="add del">
          <ac:chgData name="CANO NESBET MANUEL E" userId="10d7bc67-ca2f-4942-a1ad-19a332b3104f" providerId="ADAL" clId="{ABDCD525-F8B9-473F-B86C-0D1F02ABEE90}" dt="2025-05-19T00:01:07.099" v="278" actId="26606"/>
          <ac:picMkLst>
            <pc:docMk/>
            <pc:sldMk cId="280316088" sldId="299"/>
            <ac:picMk id="23" creationId="{82AABC82-C2D1-4340-A6DF-6E73DF06FCAC}"/>
          </ac:picMkLst>
        </pc:picChg>
      </pc:sldChg>
      <pc:sldChg chg="addSp delSp modSp mod setBg delDesignElem">
        <pc:chgData name="CANO NESBET MANUEL E" userId="10d7bc67-ca2f-4942-a1ad-19a332b3104f" providerId="ADAL" clId="{ABDCD525-F8B9-473F-B86C-0D1F02ABEE90}" dt="2025-05-19T00:24:02.892" v="624"/>
        <pc:sldMkLst>
          <pc:docMk/>
          <pc:sldMk cId="1385553969" sldId="302"/>
        </pc:sldMkLst>
        <pc:spChg chg="del">
          <ac:chgData name="CANO NESBET MANUEL E" userId="10d7bc67-ca2f-4942-a1ad-19a332b3104f" providerId="ADAL" clId="{ABDCD525-F8B9-473F-B86C-0D1F02ABEE90}" dt="2025-05-19T00:06:26.770" v="327" actId="478"/>
          <ac:spMkLst>
            <pc:docMk/>
            <pc:sldMk cId="1385553969" sldId="302"/>
            <ac:spMk id="2" creationId="{8B78C759-C687-440F-8CAE-D3071F1AB630}"/>
          </ac:spMkLst>
        </pc:spChg>
        <pc:spChg chg="del mod">
          <ac:chgData name="CANO NESBET MANUEL E" userId="10d7bc67-ca2f-4942-a1ad-19a332b3104f" providerId="ADAL" clId="{ABDCD525-F8B9-473F-B86C-0D1F02ABEE90}" dt="2025-05-19T00:06:30.547" v="328" actId="478"/>
          <ac:spMkLst>
            <pc:docMk/>
            <pc:sldMk cId="1385553969" sldId="302"/>
            <ac:spMk id="3" creationId="{AB0AB2AC-B7E6-6849-9AE9-697369407F8F}"/>
          </ac:spMkLst>
        </pc:spChg>
        <pc:spChg chg="mod">
          <ac:chgData name="CANO NESBET MANUEL E" userId="10d7bc67-ca2f-4942-a1ad-19a332b3104f" providerId="ADAL" clId="{ABDCD525-F8B9-473F-B86C-0D1F02ABEE90}" dt="2025-05-19T00:11:36.450" v="422"/>
          <ac:spMkLst>
            <pc:docMk/>
            <pc:sldMk cId="1385553969" sldId="302"/>
            <ac:spMk id="4" creationId="{6B84506E-0B2F-4BA8-892E-8CE3753AF954}"/>
          </ac:spMkLst>
        </pc:spChg>
        <pc:spChg chg="mod">
          <ac:chgData name="CANO NESBET MANUEL E" userId="10d7bc67-ca2f-4942-a1ad-19a332b3104f" providerId="ADAL" clId="{ABDCD525-F8B9-473F-B86C-0D1F02ABEE90}" dt="2025-05-19T00:21:45.575" v="604"/>
          <ac:spMkLst>
            <pc:docMk/>
            <pc:sldMk cId="1385553969" sldId="302"/>
            <ac:spMk id="6" creationId="{772D0411-8FF8-C540-84AE-DBA0703D368C}"/>
          </ac:spMkLst>
        </pc:spChg>
        <pc:spChg chg="add del mod">
          <ac:chgData name="CANO NESBET MANUEL E" userId="10d7bc67-ca2f-4942-a1ad-19a332b3104f" providerId="ADAL" clId="{ABDCD525-F8B9-473F-B86C-0D1F02ABEE90}" dt="2025-05-19T00:10:30.694" v="410" actId="478"/>
          <ac:spMkLst>
            <pc:docMk/>
            <pc:sldMk cId="1385553969" sldId="302"/>
            <ac:spMk id="7" creationId="{225AE306-9059-02AA-761A-27D881F30DDD}"/>
          </ac:spMkLst>
        </pc:spChg>
        <pc:spChg chg="mod ord">
          <ac:chgData name="CANO NESBET MANUEL E" userId="10d7bc67-ca2f-4942-a1ad-19a332b3104f" providerId="ADAL" clId="{ABDCD525-F8B9-473F-B86C-0D1F02ABEE90}" dt="2025-05-19T00:09:50.717" v="355" actId="1076"/>
          <ac:spMkLst>
            <pc:docMk/>
            <pc:sldMk cId="1385553969" sldId="302"/>
            <ac:spMk id="11" creationId="{84F5ABFD-B4D4-43FF-959F-AFAF45B45269}"/>
          </ac:spMkLst>
        </pc:spChg>
        <pc:graphicFrameChg chg="add del mod modGraphic">
          <ac:chgData name="CANO NESBET MANUEL E" userId="10d7bc67-ca2f-4942-a1ad-19a332b3104f" providerId="ADAL" clId="{ABDCD525-F8B9-473F-B86C-0D1F02ABEE90}" dt="2025-05-19T00:09:04.334" v="350" actId="26606"/>
          <ac:graphicFrameMkLst>
            <pc:docMk/>
            <pc:sldMk cId="1385553969" sldId="302"/>
            <ac:graphicFrameMk id="5" creationId="{99726B00-9681-C1F4-D156-6275C65A92A5}"/>
          </ac:graphicFrameMkLst>
        </pc:graphicFrameChg>
        <pc:graphicFrameChg chg="add mod">
          <ac:chgData name="CANO NESBET MANUEL E" userId="10d7bc67-ca2f-4942-a1ad-19a332b3104f" providerId="ADAL" clId="{ABDCD525-F8B9-473F-B86C-0D1F02ABEE90}" dt="2025-05-19T00:24:02.892" v="624"/>
          <ac:graphicFrameMkLst>
            <pc:docMk/>
            <pc:sldMk cId="1385553969" sldId="302"/>
            <ac:graphicFrameMk id="8" creationId="{BBC395D0-DD00-E55B-7BD0-3BD34B29316E}"/>
          </ac:graphicFrameMkLst>
        </pc:graphicFrameChg>
        <pc:graphicFrameChg chg="add modGraphic">
          <ac:chgData name="CANO NESBET MANUEL E" userId="10d7bc67-ca2f-4942-a1ad-19a332b3104f" providerId="ADAL" clId="{ABDCD525-F8B9-473F-B86C-0D1F02ABEE90}" dt="2025-05-19T00:23:15.525" v="617" actId="26606"/>
          <ac:graphicFrameMkLst>
            <pc:docMk/>
            <pc:sldMk cId="1385553969" sldId="302"/>
            <ac:graphicFrameMk id="13" creationId="{6F960A3C-7F9B-6427-0E4A-B968AACAB12A}"/>
          </ac:graphicFrameMkLst>
        </pc:graphicFrameChg>
        <pc:picChg chg="add del">
          <ac:chgData name="CANO NESBET MANUEL E" userId="10d7bc67-ca2f-4942-a1ad-19a332b3104f" providerId="ADAL" clId="{ABDCD525-F8B9-473F-B86C-0D1F02ABEE90}" dt="2025-05-19T00:09:00.319" v="347" actId="26606"/>
          <ac:picMkLst>
            <pc:docMk/>
            <pc:sldMk cId="1385553969" sldId="302"/>
            <ac:picMk id="16" creationId="{A8D526D7-C782-4F65-A21F-A6B40D869B47}"/>
          </ac:picMkLst>
        </pc:picChg>
        <pc:picChg chg="add del">
          <ac:chgData name="CANO NESBET MANUEL E" userId="10d7bc67-ca2f-4942-a1ad-19a332b3104f" providerId="ADAL" clId="{ABDCD525-F8B9-473F-B86C-0D1F02ABEE90}" dt="2025-05-19T00:19:29.165" v="533"/>
          <ac:picMkLst>
            <pc:docMk/>
            <pc:sldMk cId="1385553969" sldId="302"/>
            <ac:picMk id="17" creationId="{B577D423-FE81-4236-89DE-39776B810941}"/>
          </ac:picMkLst>
        </pc:picChg>
        <pc:picChg chg="add del">
          <ac:chgData name="CANO NESBET MANUEL E" userId="10d7bc67-ca2f-4942-a1ad-19a332b3104f" providerId="ADAL" clId="{ABDCD525-F8B9-473F-B86C-0D1F02ABEE90}" dt="2025-05-19T00:09:04.290" v="349" actId="26606"/>
          <ac:picMkLst>
            <pc:docMk/>
            <pc:sldMk cId="1385553969" sldId="302"/>
            <ac:picMk id="18" creationId="{A8D526D7-C782-4F65-A21F-A6B40D869B47}"/>
          </ac:picMkLst>
        </pc:picChg>
      </pc:sldChg>
      <pc:sldChg chg="addSp delSp modSp mod setBg">
        <pc:chgData name="CANO NESBET MANUEL E" userId="10d7bc67-ca2f-4942-a1ad-19a332b3104f" providerId="ADAL" clId="{ABDCD525-F8B9-473F-B86C-0D1F02ABEE90}" dt="2025-05-19T00:46:23.694" v="853"/>
        <pc:sldMkLst>
          <pc:docMk/>
          <pc:sldMk cId="334532777" sldId="303"/>
        </pc:sldMkLst>
        <pc:spChg chg="add mod">
          <ac:chgData name="CANO NESBET MANUEL E" userId="10d7bc67-ca2f-4942-a1ad-19a332b3104f" providerId="ADAL" clId="{ABDCD525-F8B9-473F-B86C-0D1F02ABEE90}" dt="2025-05-19T00:37:59.363" v="834" actId="26606"/>
          <ac:spMkLst>
            <pc:docMk/>
            <pc:sldMk cId="334532777" sldId="303"/>
            <ac:spMk id="2" creationId="{9F43BCDB-732E-FAE0-0805-A382A76E41A3}"/>
          </ac:spMkLst>
        </pc:spChg>
        <pc:spChg chg="mod">
          <ac:chgData name="CANO NESBET MANUEL E" userId="10d7bc67-ca2f-4942-a1ad-19a332b3104f" providerId="ADAL" clId="{ABDCD525-F8B9-473F-B86C-0D1F02ABEE90}" dt="2025-05-19T00:37:59.363" v="834" actId="26606"/>
          <ac:spMkLst>
            <pc:docMk/>
            <pc:sldMk cId="334532777" sldId="303"/>
            <ac:spMk id="3" creationId="{519FC08B-7D2E-43A5-A528-821DCDCCCC82}"/>
          </ac:spMkLst>
        </pc:spChg>
        <pc:spChg chg="mod ord">
          <ac:chgData name="CANO NESBET MANUEL E" userId="10d7bc67-ca2f-4942-a1ad-19a332b3104f" providerId="ADAL" clId="{ABDCD525-F8B9-473F-B86C-0D1F02ABEE90}" dt="2025-05-19T00:37:59.363" v="834" actId="26606"/>
          <ac:spMkLst>
            <pc:docMk/>
            <pc:sldMk cId="334532777" sldId="303"/>
            <ac:spMk id="4" creationId="{9ADB26FF-76AA-124F-92D8-C93C45D216A8}"/>
          </ac:spMkLst>
        </pc:spChg>
        <pc:spChg chg="del mod">
          <ac:chgData name="CANO NESBET MANUEL E" userId="10d7bc67-ca2f-4942-a1ad-19a332b3104f" providerId="ADAL" clId="{ABDCD525-F8B9-473F-B86C-0D1F02ABEE90}" dt="2025-05-19T00:37:40.878" v="831" actId="478"/>
          <ac:spMkLst>
            <pc:docMk/>
            <pc:sldMk cId="334532777" sldId="303"/>
            <ac:spMk id="5" creationId="{1B07C49E-AFFC-EC46-8930-E4D428F5F943}"/>
          </ac:spMkLst>
        </pc:spChg>
        <pc:spChg chg="add mod">
          <ac:chgData name="CANO NESBET MANUEL E" userId="10d7bc67-ca2f-4942-a1ad-19a332b3104f" providerId="ADAL" clId="{ABDCD525-F8B9-473F-B86C-0D1F02ABEE90}" dt="2025-05-19T00:46:23.694" v="853"/>
          <ac:spMkLst>
            <pc:docMk/>
            <pc:sldMk cId="334532777" sldId="303"/>
            <ac:spMk id="7" creationId="{5A6BCD67-3C4A-4365-5977-7ADCDE606AD9}"/>
          </ac:spMkLst>
        </pc:spChg>
        <pc:picChg chg="add">
          <ac:chgData name="CANO NESBET MANUEL E" userId="10d7bc67-ca2f-4942-a1ad-19a332b3104f" providerId="ADAL" clId="{ABDCD525-F8B9-473F-B86C-0D1F02ABEE90}" dt="2025-05-19T00:37:59.363" v="834" actId="26606"/>
          <ac:picMkLst>
            <pc:docMk/>
            <pc:sldMk cId="334532777" sldId="303"/>
            <ac:picMk id="6" creationId="{B16D1E0A-BF3F-D37F-1F3E-B42B24E05349}"/>
          </ac:picMkLst>
        </pc:picChg>
        <pc:picChg chg="add">
          <ac:chgData name="CANO NESBET MANUEL E" userId="10d7bc67-ca2f-4942-a1ad-19a332b3104f" providerId="ADAL" clId="{ABDCD525-F8B9-473F-B86C-0D1F02ABEE90}" dt="2025-05-19T00:37:59.363" v="834" actId="26606"/>
          <ac:picMkLst>
            <pc:docMk/>
            <pc:sldMk cId="334532777" sldId="303"/>
            <ac:picMk id="10" creationId="{559DF61F-9058-49C9-8F75-DC501F983B0E}"/>
          </ac:picMkLst>
        </pc:picChg>
      </pc:sldChg>
      <pc:sldChg chg="modSp del mod">
        <pc:chgData name="CANO NESBET MANUEL E" userId="10d7bc67-ca2f-4942-a1ad-19a332b3104f" providerId="ADAL" clId="{ABDCD525-F8B9-473F-B86C-0D1F02ABEE90}" dt="2025-05-19T02:10:30.837" v="1045" actId="47"/>
        <pc:sldMkLst>
          <pc:docMk/>
          <pc:sldMk cId="3869789237" sldId="304"/>
        </pc:sldMkLst>
        <pc:spChg chg="mod">
          <ac:chgData name="CANO NESBET MANUEL E" userId="10d7bc67-ca2f-4942-a1ad-19a332b3104f" providerId="ADAL" clId="{ABDCD525-F8B9-473F-B86C-0D1F02ABEE90}" dt="2025-05-18T23:47:50.834" v="122"/>
          <ac:spMkLst>
            <pc:docMk/>
            <pc:sldMk cId="3869789237" sldId="304"/>
            <ac:spMk id="3" creationId="{373827F3-F386-AA4E-80ED-D86DEF8C158D}"/>
          </ac:spMkLst>
        </pc:spChg>
        <pc:spChg chg="mod">
          <ac:chgData name="CANO NESBET MANUEL E" userId="10d7bc67-ca2f-4942-a1ad-19a332b3104f" providerId="ADAL" clId="{ABDCD525-F8B9-473F-B86C-0D1F02ABEE90}" dt="2025-05-19T00:22:01.046" v="611"/>
          <ac:spMkLst>
            <pc:docMk/>
            <pc:sldMk cId="3869789237" sldId="304"/>
            <ac:spMk id="5" creationId="{31BF7889-073A-E045-A3F2-45D63BD0FDC0}"/>
          </ac:spMkLst>
        </pc:spChg>
      </pc:sldChg>
      <pc:sldChg chg="modSp del mod">
        <pc:chgData name="CANO NESBET MANUEL E" userId="10d7bc67-ca2f-4942-a1ad-19a332b3104f" providerId="ADAL" clId="{ABDCD525-F8B9-473F-B86C-0D1F02ABEE90}" dt="2025-05-19T02:12:38.619" v="1078" actId="47"/>
        <pc:sldMkLst>
          <pc:docMk/>
          <pc:sldMk cId="80090182" sldId="305"/>
        </pc:sldMkLst>
        <pc:spChg chg="mod">
          <ac:chgData name="CANO NESBET MANUEL E" userId="10d7bc67-ca2f-4942-a1ad-19a332b3104f" providerId="ADAL" clId="{ABDCD525-F8B9-473F-B86C-0D1F02ABEE90}" dt="2025-05-18T23:47:50.834" v="122"/>
          <ac:spMkLst>
            <pc:docMk/>
            <pc:sldMk cId="80090182" sldId="305"/>
            <ac:spMk id="3" creationId="{373827F3-F386-AA4E-80ED-D86DEF8C158D}"/>
          </ac:spMkLst>
        </pc:spChg>
        <pc:spChg chg="mod">
          <ac:chgData name="CANO NESBET MANUEL E" userId="10d7bc67-ca2f-4942-a1ad-19a332b3104f" providerId="ADAL" clId="{ABDCD525-F8B9-473F-B86C-0D1F02ABEE90}" dt="2025-05-19T00:22:01.046" v="611"/>
          <ac:spMkLst>
            <pc:docMk/>
            <pc:sldMk cId="80090182" sldId="305"/>
            <ac:spMk id="5" creationId="{31BF7889-073A-E045-A3F2-45D63BD0FDC0}"/>
          </ac:spMkLst>
        </pc:spChg>
      </pc:sldChg>
      <pc:sldChg chg="delSp modSp del mod">
        <pc:chgData name="CANO NESBET MANUEL E" userId="10d7bc67-ca2f-4942-a1ad-19a332b3104f" providerId="ADAL" clId="{ABDCD525-F8B9-473F-B86C-0D1F02ABEE90}" dt="2025-05-19T02:16:30.785" v="1146" actId="47"/>
        <pc:sldMkLst>
          <pc:docMk/>
          <pc:sldMk cId="3145340593" sldId="306"/>
        </pc:sldMkLst>
        <pc:spChg chg="del mod">
          <ac:chgData name="CANO NESBET MANUEL E" userId="10d7bc67-ca2f-4942-a1ad-19a332b3104f" providerId="ADAL" clId="{ABDCD525-F8B9-473F-B86C-0D1F02ABEE90}" dt="2025-05-19T02:15:31.640" v="1129" actId="478"/>
          <ac:spMkLst>
            <pc:docMk/>
            <pc:sldMk cId="3145340593" sldId="306"/>
            <ac:spMk id="3" creationId="{373827F3-F386-AA4E-80ED-D86DEF8C158D}"/>
          </ac:spMkLst>
        </pc:spChg>
        <pc:spChg chg="mod">
          <ac:chgData name="CANO NESBET MANUEL E" userId="10d7bc67-ca2f-4942-a1ad-19a332b3104f" providerId="ADAL" clId="{ABDCD525-F8B9-473F-B86C-0D1F02ABEE90}" dt="2025-05-19T00:22:01.046" v="611"/>
          <ac:spMkLst>
            <pc:docMk/>
            <pc:sldMk cId="3145340593" sldId="306"/>
            <ac:spMk id="5" creationId="{31BF7889-073A-E045-A3F2-45D63BD0FDC0}"/>
          </ac:spMkLst>
        </pc:spChg>
      </pc:sldChg>
      <pc:sldChg chg="modSp del mod">
        <pc:chgData name="CANO NESBET MANUEL E" userId="10d7bc67-ca2f-4942-a1ad-19a332b3104f" providerId="ADAL" clId="{ABDCD525-F8B9-473F-B86C-0D1F02ABEE90}" dt="2025-05-19T02:15:07.564" v="1128" actId="47"/>
        <pc:sldMkLst>
          <pc:docMk/>
          <pc:sldMk cId="1106727586" sldId="307"/>
        </pc:sldMkLst>
        <pc:spChg chg="mod">
          <ac:chgData name="CANO NESBET MANUEL E" userId="10d7bc67-ca2f-4942-a1ad-19a332b3104f" providerId="ADAL" clId="{ABDCD525-F8B9-473F-B86C-0D1F02ABEE90}" dt="2025-05-18T23:47:50.834" v="122"/>
          <ac:spMkLst>
            <pc:docMk/>
            <pc:sldMk cId="1106727586" sldId="307"/>
            <ac:spMk id="3" creationId="{373827F3-F386-AA4E-80ED-D86DEF8C158D}"/>
          </ac:spMkLst>
        </pc:spChg>
        <pc:spChg chg="mod">
          <ac:chgData name="CANO NESBET MANUEL E" userId="10d7bc67-ca2f-4942-a1ad-19a332b3104f" providerId="ADAL" clId="{ABDCD525-F8B9-473F-B86C-0D1F02ABEE90}" dt="2025-05-19T00:22:01.046" v="611"/>
          <ac:spMkLst>
            <pc:docMk/>
            <pc:sldMk cId="1106727586" sldId="307"/>
            <ac:spMk id="5" creationId="{31BF7889-073A-E045-A3F2-45D63BD0FDC0}"/>
          </ac:spMkLst>
        </pc:spChg>
      </pc:sldChg>
      <pc:sldChg chg="modSp del mod">
        <pc:chgData name="CANO NESBET MANUEL E" userId="10d7bc67-ca2f-4942-a1ad-19a332b3104f" providerId="ADAL" clId="{ABDCD525-F8B9-473F-B86C-0D1F02ABEE90}" dt="2025-05-19T02:17:31.626" v="1192" actId="47"/>
        <pc:sldMkLst>
          <pc:docMk/>
          <pc:sldMk cId="706594483" sldId="308"/>
        </pc:sldMkLst>
        <pc:spChg chg="mod">
          <ac:chgData name="CANO NESBET MANUEL E" userId="10d7bc67-ca2f-4942-a1ad-19a332b3104f" providerId="ADAL" clId="{ABDCD525-F8B9-473F-B86C-0D1F02ABEE90}" dt="2025-05-19T02:16:49.820" v="1149" actId="6549"/>
          <ac:spMkLst>
            <pc:docMk/>
            <pc:sldMk cId="706594483" sldId="308"/>
            <ac:spMk id="3" creationId="{373827F3-F386-AA4E-80ED-D86DEF8C158D}"/>
          </ac:spMkLst>
        </pc:spChg>
        <pc:spChg chg="mod">
          <ac:chgData name="CANO NESBET MANUEL E" userId="10d7bc67-ca2f-4942-a1ad-19a332b3104f" providerId="ADAL" clId="{ABDCD525-F8B9-473F-B86C-0D1F02ABEE90}" dt="2025-05-19T00:22:01.046" v="611"/>
          <ac:spMkLst>
            <pc:docMk/>
            <pc:sldMk cId="706594483" sldId="308"/>
            <ac:spMk id="5" creationId="{31BF7889-073A-E045-A3F2-45D63BD0FDC0}"/>
          </ac:spMkLst>
        </pc:spChg>
      </pc:sldChg>
      <pc:sldChg chg="modSp del mod">
        <pc:chgData name="CANO NESBET MANUEL E" userId="10d7bc67-ca2f-4942-a1ad-19a332b3104f" providerId="ADAL" clId="{ABDCD525-F8B9-473F-B86C-0D1F02ABEE90}" dt="2025-05-19T02:22:47.056" v="1266" actId="47"/>
        <pc:sldMkLst>
          <pc:docMk/>
          <pc:sldMk cId="1794738657" sldId="309"/>
        </pc:sldMkLst>
        <pc:spChg chg="mod">
          <ac:chgData name="CANO NESBET MANUEL E" userId="10d7bc67-ca2f-4942-a1ad-19a332b3104f" providerId="ADAL" clId="{ABDCD525-F8B9-473F-B86C-0D1F02ABEE90}" dt="2025-05-19T00:22:01.046" v="611"/>
          <ac:spMkLst>
            <pc:docMk/>
            <pc:sldMk cId="1794738657" sldId="309"/>
            <ac:spMk id="4" creationId="{D528596A-0847-664A-9D47-5096383E5E09}"/>
          </ac:spMkLst>
        </pc:spChg>
        <pc:spChg chg="mod">
          <ac:chgData name="CANO NESBET MANUEL E" userId="10d7bc67-ca2f-4942-a1ad-19a332b3104f" providerId="ADAL" clId="{ABDCD525-F8B9-473F-B86C-0D1F02ABEE90}" dt="2025-05-18T23:47:50.834" v="122"/>
          <ac:spMkLst>
            <pc:docMk/>
            <pc:sldMk cId="1794738657" sldId="309"/>
            <ac:spMk id="5" creationId="{1B07C49E-AFFC-EC46-8930-E4D428F5F943}"/>
          </ac:spMkLst>
        </pc:spChg>
      </pc:sldChg>
      <pc:sldChg chg="modSp del mod">
        <pc:chgData name="CANO NESBET MANUEL E" userId="10d7bc67-ca2f-4942-a1ad-19a332b3104f" providerId="ADAL" clId="{ABDCD525-F8B9-473F-B86C-0D1F02ABEE90}" dt="2025-05-19T02:24:52.686" v="1282" actId="47"/>
        <pc:sldMkLst>
          <pc:docMk/>
          <pc:sldMk cId="4010014743" sldId="310"/>
        </pc:sldMkLst>
        <pc:spChg chg="mod">
          <ac:chgData name="CANO NESBET MANUEL E" userId="10d7bc67-ca2f-4942-a1ad-19a332b3104f" providerId="ADAL" clId="{ABDCD525-F8B9-473F-B86C-0D1F02ABEE90}" dt="2025-05-19T00:22:01.046" v="611"/>
          <ac:spMkLst>
            <pc:docMk/>
            <pc:sldMk cId="4010014743" sldId="310"/>
            <ac:spMk id="4" creationId="{D528596A-0847-664A-9D47-5096383E5E09}"/>
          </ac:spMkLst>
        </pc:spChg>
        <pc:spChg chg="mod">
          <ac:chgData name="CANO NESBET MANUEL E" userId="10d7bc67-ca2f-4942-a1ad-19a332b3104f" providerId="ADAL" clId="{ABDCD525-F8B9-473F-B86C-0D1F02ABEE90}" dt="2025-05-18T23:47:50.834" v="122"/>
          <ac:spMkLst>
            <pc:docMk/>
            <pc:sldMk cId="4010014743" sldId="310"/>
            <ac:spMk id="5" creationId="{1B07C49E-AFFC-EC46-8930-E4D428F5F943}"/>
          </ac:spMkLst>
        </pc:spChg>
      </pc:sldChg>
      <pc:sldChg chg="modSp del mod">
        <pc:chgData name="CANO NESBET MANUEL E" userId="10d7bc67-ca2f-4942-a1ad-19a332b3104f" providerId="ADAL" clId="{ABDCD525-F8B9-473F-B86C-0D1F02ABEE90}" dt="2025-05-19T02:25:39.688" v="1294" actId="47"/>
        <pc:sldMkLst>
          <pc:docMk/>
          <pc:sldMk cId="2735560525" sldId="311"/>
        </pc:sldMkLst>
        <pc:spChg chg="mod">
          <ac:chgData name="CANO NESBET MANUEL E" userId="10d7bc67-ca2f-4942-a1ad-19a332b3104f" providerId="ADAL" clId="{ABDCD525-F8B9-473F-B86C-0D1F02ABEE90}" dt="2025-05-19T00:22:01.046" v="611"/>
          <ac:spMkLst>
            <pc:docMk/>
            <pc:sldMk cId="2735560525" sldId="311"/>
            <ac:spMk id="4" creationId="{D528596A-0847-664A-9D47-5096383E5E09}"/>
          </ac:spMkLst>
        </pc:spChg>
        <pc:spChg chg="mod">
          <ac:chgData name="CANO NESBET MANUEL E" userId="10d7bc67-ca2f-4942-a1ad-19a332b3104f" providerId="ADAL" clId="{ABDCD525-F8B9-473F-B86C-0D1F02ABEE90}" dt="2025-05-18T23:47:50.834" v="122"/>
          <ac:spMkLst>
            <pc:docMk/>
            <pc:sldMk cId="2735560525" sldId="311"/>
            <ac:spMk id="5" creationId="{1B07C49E-AFFC-EC46-8930-E4D428F5F943}"/>
          </ac:spMkLst>
        </pc:spChg>
      </pc:sldChg>
      <pc:sldChg chg="modSp del mod">
        <pc:chgData name="CANO NESBET MANUEL E" userId="10d7bc67-ca2f-4942-a1ad-19a332b3104f" providerId="ADAL" clId="{ABDCD525-F8B9-473F-B86C-0D1F02ABEE90}" dt="2025-05-19T02:26:48.329" v="1309" actId="47"/>
        <pc:sldMkLst>
          <pc:docMk/>
          <pc:sldMk cId="1434679925" sldId="312"/>
        </pc:sldMkLst>
        <pc:spChg chg="mod">
          <ac:chgData name="CANO NESBET MANUEL E" userId="10d7bc67-ca2f-4942-a1ad-19a332b3104f" providerId="ADAL" clId="{ABDCD525-F8B9-473F-B86C-0D1F02ABEE90}" dt="2025-05-19T00:22:01.046" v="611"/>
          <ac:spMkLst>
            <pc:docMk/>
            <pc:sldMk cId="1434679925" sldId="312"/>
            <ac:spMk id="4" creationId="{D528596A-0847-664A-9D47-5096383E5E09}"/>
          </ac:spMkLst>
        </pc:spChg>
        <pc:spChg chg="mod">
          <ac:chgData name="CANO NESBET MANUEL E" userId="10d7bc67-ca2f-4942-a1ad-19a332b3104f" providerId="ADAL" clId="{ABDCD525-F8B9-473F-B86C-0D1F02ABEE90}" dt="2025-05-18T23:47:50.834" v="122"/>
          <ac:spMkLst>
            <pc:docMk/>
            <pc:sldMk cId="1434679925" sldId="312"/>
            <ac:spMk id="5" creationId="{1B07C49E-AFFC-EC46-8930-E4D428F5F943}"/>
          </ac:spMkLst>
        </pc:spChg>
      </pc:sldChg>
      <pc:sldChg chg="modSp del mod">
        <pc:chgData name="CANO NESBET MANUEL E" userId="10d7bc67-ca2f-4942-a1ad-19a332b3104f" providerId="ADAL" clId="{ABDCD525-F8B9-473F-B86C-0D1F02ABEE90}" dt="2025-05-19T02:28:54.481" v="1340" actId="47"/>
        <pc:sldMkLst>
          <pc:docMk/>
          <pc:sldMk cId="1756972646" sldId="313"/>
        </pc:sldMkLst>
        <pc:spChg chg="mod">
          <ac:chgData name="CANO NESBET MANUEL E" userId="10d7bc67-ca2f-4942-a1ad-19a332b3104f" providerId="ADAL" clId="{ABDCD525-F8B9-473F-B86C-0D1F02ABEE90}" dt="2025-05-19T00:22:01.046" v="611"/>
          <ac:spMkLst>
            <pc:docMk/>
            <pc:sldMk cId="1756972646" sldId="313"/>
            <ac:spMk id="4" creationId="{D528596A-0847-664A-9D47-5096383E5E09}"/>
          </ac:spMkLst>
        </pc:spChg>
        <pc:spChg chg="mod">
          <ac:chgData name="CANO NESBET MANUEL E" userId="10d7bc67-ca2f-4942-a1ad-19a332b3104f" providerId="ADAL" clId="{ABDCD525-F8B9-473F-B86C-0D1F02ABEE90}" dt="2025-05-18T23:47:50.834" v="122"/>
          <ac:spMkLst>
            <pc:docMk/>
            <pc:sldMk cId="1756972646" sldId="313"/>
            <ac:spMk id="5" creationId="{1B07C49E-AFFC-EC46-8930-E4D428F5F943}"/>
          </ac:spMkLst>
        </pc:spChg>
      </pc:sldChg>
      <pc:sldChg chg="modSp del mod">
        <pc:chgData name="CANO NESBET MANUEL E" userId="10d7bc67-ca2f-4942-a1ad-19a332b3104f" providerId="ADAL" clId="{ABDCD525-F8B9-473F-B86C-0D1F02ABEE90}" dt="2025-05-19T02:28:00.201" v="1326" actId="47"/>
        <pc:sldMkLst>
          <pc:docMk/>
          <pc:sldMk cId="639399535" sldId="314"/>
        </pc:sldMkLst>
        <pc:spChg chg="mod">
          <ac:chgData name="CANO NESBET MANUEL E" userId="10d7bc67-ca2f-4942-a1ad-19a332b3104f" providerId="ADAL" clId="{ABDCD525-F8B9-473F-B86C-0D1F02ABEE90}" dt="2025-05-19T00:22:01.046" v="611"/>
          <ac:spMkLst>
            <pc:docMk/>
            <pc:sldMk cId="639399535" sldId="314"/>
            <ac:spMk id="4" creationId="{D528596A-0847-664A-9D47-5096383E5E09}"/>
          </ac:spMkLst>
        </pc:spChg>
        <pc:spChg chg="mod">
          <ac:chgData name="CANO NESBET MANUEL E" userId="10d7bc67-ca2f-4942-a1ad-19a332b3104f" providerId="ADAL" clId="{ABDCD525-F8B9-473F-B86C-0D1F02ABEE90}" dt="2025-05-18T23:47:50.834" v="122"/>
          <ac:spMkLst>
            <pc:docMk/>
            <pc:sldMk cId="639399535" sldId="314"/>
            <ac:spMk id="5" creationId="{1B07C49E-AFFC-EC46-8930-E4D428F5F943}"/>
          </ac:spMkLst>
        </pc:spChg>
      </pc:sldChg>
      <pc:sldChg chg="modSp del mod">
        <pc:chgData name="CANO NESBET MANUEL E" userId="10d7bc67-ca2f-4942-a1ad-19a332b3104f" providerId="ADAL" clId="{ABDCD525-F8B9-473F-B86C-0D1F02ABEE90}" dt="2025-05-19T02:29:30.031" v="1350" actId="47"/>
        <pc:sldMkLst>
          <pc:docMk/>
          <pc:sldMk cId="3566646398" sldId="315"/>
        </pc:sldMkLst>
        <pc:spChg chg="mod">
          <ac:chgData name="CANO NESBET MANUEL E" userId="10d7bc67-ca2f-4942-a1ad-19a332b3104f" providerId="ADAL" clId="{ABDCD525-F8B9-473F-B86C-0D1F02ABEE90}" dt="2025-05-19T00:22:01.046" v="611"/>
          <ac:spMkLst>
            <pc:docMk/>
            <pc:sldMk cId="3566646398" sldId="315"/>
            <ac:spMk id="4" creationId="{D528596A-0847-664A-9D47-5096383E5E09}"/>
          </ac:spMkLst>
        </pc:spChg>
        <pc:spChg chg="mod">
          <ac:chgData name="CANO NESBET MANUEL E" userId="10d7bc67-ca2f-4942-a1ad-19a332b3104f" providerId="ADAL" clId="{ABDCD525-F8B9-473F-B86C-0D1F02ABEE90}" dt="2025-05-18T23:47:50.834" v="122"/>
          <ac:spMkLst>
            <pc:docMk/>
            <pc:sldMk cId="3566646398" sldId="315"/>
            <ac:spMk id="5" creationId="{1B07C49E-AFFC-EC46-8930-E4D428F5F943}"/>
          </ac:spMkLst>
        </pc:spChg>
      </pc:sldChg>
      <pc:sldChg chg="modSp del mod">
        <pc:chgData name="CANO NESBET MANUEL E" userId="10d7bc67-ca2f-4942-a1ad-19a332b3104f" providerId="ADAL" clId="{ABDCD525-F8B9-473F-B86C-0D1F02ABEE90}" dt="2025-05-19T02:30:14.766" v="1360" actId="47"/>
        <pc:sldMkLst>
          <pc:docMk/>
          <pc:sldMk cId="1398439132" sldId="316"/>
        </pc:sldMkLst>
        <pc:spChg chg="mod">
          <ac:chgData name="CANO NESBET MANUEL E" userId="10d7bc67-ca2f-4942-a1ad-19a332b3104f" providerId="ADAL" clId="{ABDCD525-F8B9-473F-B86C-0D1F02ABEE90}" dt="2025-05-19T00:22:01.046" v="611"/>
          <ac:spMkLst>
            <pc:docMk/>
            <pc:sldMk cId="1398439132" sldId="316"/>
            <ac:spMk id="4" creationId="{D528596A-0847-664A-9D47-5096383E5E09}"/>
          </ac:spMkLst>
        </pc:spChg>
        <pc:spChg chg="mod">
          <ac:chgData name="CANO NESBET MANUEL E" userId="10d7bc67-ca2f-4942-a1ad-19a332b3104f" providerId="ADAL" clId="{ABDCD525-F8B9-473F-B86C-0D1F02ABEE90}" dt="2025-05-18T23:47:50.834" v="122"/>
          <ac:spMkLst>
            <pc:docMk/>
            <pc:sldMk cId="1398439132" sldId="316"/>
            <ac:spMk id="5" creationId="{1B07C49E-AFFC-EC46-8930-E4D428F5F943}"/>
          </ac:spMkLst>
        </pc:spChg>
      </pc:sldChg>
      <pc:sldChg chg="modSp del mod">
        <pc:chgData name="CANO NESBET MANUEL E" userId="10d7bc67-ca2f-4942-a1ad-19a332b3104f" providerId="ADAL" clId="{ABDCD525-F8B9-473F-B86C-0D1F02ABEE90}" dt="2025-05-19T02:31:04.656" v="1378" actId="47"/>
        <pc:sldMkLst>
          <pc:docMk/>
          <pc:sldMk cId="3975168428" sldId="317"/>
        </pc:sldMkLst>
        <pc:spChg chg="mod">
          <ac:chgData name="CANO NESBET MANUEL E" userId="10d7bc67-ca2f-4942-a1ad-19a332b3104f" providerId="ADAL" clId="{ABDCD525-F8B9-473F-B86C-0D1F02ABEE90}" dt="2025-05-19T00:22:01.046" v="611"/>
          <ac:spMkLst>
            <pc:docMk/>
            <pc:sldMk cId="3975168428" sldId="317"/>
            <ac:spMk id="4" creationId="{D528596A-0847-664A-9D47-5096383E5E09}"/>
          </ac:spMkLst>
        </pc:spChg>
        <pc:spChg chg="mod">
          <ac:chgData name="CANO NESBET MANUEL E" userId="10d7bc67-ca2f-4942-a1ad-19a332b3104f" providerId="ADAL" clId="{ABDCD525-F8B9-473F-B86C-0D1F02ABEE90}" dt="2025-05-18T23:47:50.834" v="122"/>
          <ac:spMkLst>
            <pc:docMk/>
            <pc:sldMk cId="3975168428" sldId="317"/>
            <ac:spMk id="5" creationId="{1B07C49E-AFFC-EC46-8930-E4D428F5F943}"/>
          </ac:spMkLst>
        </pc:spChg>
      </pc:sldChg>
      <pc:sldChg chg="modSp del mod">
        <pc:chgData name="CANO NESBET MANUEL E" userId="10d7bc67-ca2f-4942-a1ad-19a332b3104f" providerId="ADAL" clId="{ABDCD525-F8B9-473F-B86C-0D1F02ABEE90}" dt="2025-05-19T02:48:34.656" v="1537" actId="47"/>
        <pc:sldMkLst>
          <pc:docMk/>
          <pc:sldMk cId="239597884" sldId="318"/>
        </pc:sldMkLst>
        <pc:spChg chg="mod">
          <ac:chgData name="CANO NESBET MANUEL E" userId="10d7bc67-ca2f-4942-a1ad-19a332b3104f" providerId="ADAL" clId="{ABDCD525-F8B9-473F-B86C-0D1F02ABEE90}" dt="2025-05-19T00:22:01.046" v="611"/>
          <ac:spMkLst>
            <pc:docMk/>
            <pc:sldMk cId="239597884" sldId="318"/>
            <ac:spMk id="3" creationId="{8C82F32A-22A5-0046-9FAC-5295E4FA5A12}"/>
          </ac:spMkLst>
        </pc:spChg>
        <pc:spChg chg="mod">
          <ac:chgData name="CANO NESBET MANUEL E" userId="10d7bc67-ca2f-4942-a1ad-19a332b3104f" providerId="ADAL" clId="{ABDCD525-F8B9-473F-B86C-0D1F02ABEE90}" dt="2025-05-18T23:47:50.834" v="122"/>
          <ac:spMkLst>
            <pc:docMk/>
            <pc:sldMk cId="239597884" sldId="318"/>
            <ac:spMk id="5" creationId="{85D9F803-CDBC-C74C-AF1B-2B5937D1C241}"/>
          </ac:spMkLst>
        </pc:spChg>
      </pc:sldChg>
      <pc:sldChg chg="modSp del mod">
        <pc:chgData name="CANO NESBET MANUEL E" userId="10d7bc67-ca2f-4942-a1ad-19a332b3104f" providerId="ADAL" clId="{ABDCD525-F8B9-473F-B86C-0D1F02ABEE90}" dt="2025-05-19T02:48:35.888" v="1538" actId="47"/>
        <pc:sldMkLst>
          <pc:docMk/>
          <pc:sldMk cId="232499080" sldId="319"/>
        </pc:sldMkLst>
        <pc:spChg chg="mod">
          <ac:chgData name="CANO NESBET MANUEL E" userId="10d7bc67-ca2f-4942-a1ad-19a332b3104f" providerId="ADAL" clId="{ABDCD525-F8B9-473F-B86C-0D1F02ABEE90}" dt="2025-05-19T00:22:01.046" v="611"/>
          <ac:spMkLst>
            <pc:docMk/>
            <pc:sldMk cId="232499080" sldId="319"/>
            <ac:spMk id="3" creationId="{8C82F32A-22A5-0046-9FAC-5295E4FA5A12}"/>
          </ac:spMkLst>
        </pc:spChg>
        <pc:spChg chg="mod">
          <ac:chgData name="CANO NESBET MANUEL E" userId="10d7bc67-ca2f-4942-a1ad-19a332b3104f" providerId="ADAL" clId="{ABDCD525-F8B9-473F-B86C-0D1F02ABEE90}" dt="2025-05-18T23:47:50.834" v="122"/>
          <ac:spMkLst>
            <pc:docMk/>
            <pc:sldMk cId="232499080" sldId="319"/>
            <ac:spMk id="5" creationId="{85D9F803-CDBC-C74C-AF1B-2B5937D1C241}"/>
          </ac:spMkLst>
        </pc:spChg>
      </pc:sldChg>
      <pc:sldChg chg="modSp del mod">
        <pc:chgData name="CANO NESBET MANUEL E" userId="10d7bc67-ca2f-4942-a1ad-19a332b3104f" providerId="ADAL" clId="{ABDCD525-F8B9-473F-B86C-0D1F02ABEE90}" dt="2025-05-19T02:57:51.472" v="1633" actId="47"/>
        <pc:sldMkLst>
          <pc:docMk/>
          <pc:sldMk cId="3645034231" sldId="320"/>
        </pc:sldMkLst>
        <pc:spChg chg="mod">
          <ac:chgData name="CANO NESBET MANUEL E" userId="10d7bc67-ca2f-4942-a1ad-19a332b3104f" providerId="ADAL" clId="{ABDCD525-F8B9-473F-B86C-0D1F02ABEE90}" dt="2025-05-19T00:22:01.046" v="611"/>
          <ac:spMkLst>
            <pc:docMk/>
            <pc:sldMk cId="3645034231" sldId="320"/>
            <ac:spMk id="4" creationId="{336C985E-BCEF-DD49-BB47-C4649A79F0D8}"/>
          </ac:spMkLst>
        </pc:spChg>
        <pc:spChg chg="mod">
          <ac:chgData name="CANO NESBET MANUEL E" userId="10d7bc67-ca2f-4942-a1ad-19a332b3104f" providerId="ADAL" clId="{ABDCD525-F8B9-473F-B86C-0D1F02ABEE90}" dt="2025-05-18T23:47:50.834" v="122"/>
          <ac:spMkLst>
            <pc:docMk/>
            <pc:sldMk cId="3645034231" sldId="320"/>
            <ac:spMk id="5" creationId="{1B07C49E-AFFC-EC46-8930-E4D428F5F943}"/>
          </ac:spMkLst>
        </pc:spChg>
      </pc:sldChg>
      <pc:sldChg chg="modSp del mod">
        <pc:chgData name="CANO NESBET MANUEL E" userId="10d7bc67-ca2f-4942-a1ad-19a332b3104f" providerId="ADAL" clId="{ABDCD525-F8B9-473F-B86C-0D1F02ABEE90}" dt="2025-05-19T02:49:44.306" v="1563" actId="47"/>
        <pc:sldMkLst>
          <pc:docMk/>
          <pc:sldMk cId="700132931" sldId="322"/>
        </pc:sldMkLst>
        <pc:spChg chg="mod">
          <ac:chgData name="CANO NESBET MANUEL E" userId="10d7bc67-ca2f-4942-a1ad-19a332b3104f" providerId="ADAL" clId="{ABDCD525-F8B9-473F-B86C-0D1F02ABEE90}" dt="2025-05-19T00:22:01.046" v="611"/>
          <ac:spMkLst>
            <pc:docMk/>
            <pc:sldMk cId="700132931" sldId="322"/>
            <ac:spMk id="3" creationId="{8C82F32A-22A5-0046-9FAC-5295E4FA5A12}"/>
          </ac:spMkLst>
        </pc:spChg>
        <pc:spChg chg="mod">
          <ac:chgData name="CANO NESBET MANUEL E" userId="10d7bc67-ca2f-4942-a1ad-19a332b3104f" providerId="ADAL" clId="{ABDCD525-F8B9-473F-B86C-0D1F02ABEE90}" dt="2025-05-18T23:47:50.834" v="122"/>
          <ac:spMkLst>
            <pc:docMk/>
            <pc:sldMk cId="700132931" sldId="322"/>
            <ac:spMk id="5" creationId="{85D9F803-CDBC-C74C-AF1B-2B5937D1C241}"/>
          </ac:spMkLst>
        </pc:spChg>
      </pc:sldChg>
      <pc:sldChg chg="modSp del mod">
        <pc:chgData name="CANO NESBET MANUEL E" userId="10d7bc67-ca2f-4942-a1ad-19a332b3104f" providerId="ADAL" clId="{ABDCD525-F8B9-473F-B86C-0D1F02ABEE90}" dt="2025-05-19T02:50:36.232" v="1576" actId="47"/>
        <pc:sldMkLst>
          <pc:docMk/>
          <pc:sldMk cId="1866160706" sldId="323"/>
        </pc:sldMkLst>
        <pc:spChg chg="mod">
          <ac:chgData name="CANO NESBET MANUEL E" userId="10d7bc67-ca2f-4942-a1ad-19a332b3104f" providerId="ADAL" clId="{ABDCD525-F8B9-473F-B86C-0D1F02ABEE90}" dt="2025-05-19T00:22:01.046" v="611"/>
          <ac:spMkLst>
            <pc:docMk/>
            <pc:sldMk cId="1866160706" sldId="323"/>
            <ac:spMk id="3" creationId="{8C82F32A-22A5-0046-9FAC-5295E4FA5A12}"/>
          </ac:spMkLst>
        </pc:spChg>
        <pc:spChg chg="mod">
          <ac:chgData name="CANO NESBET MANUEL E" userId="10d7bc67-ca2f-4942-a1ad-19a332b3104f" providerId="ADAL" clId="{ABDCD525-F8B9-473F-B86C-0D1F02ABEE90}" dt="2025-05-18T23:47:50.834" v="122"/>
          <ac:spMkLst>
            <pc:docMk/>
            <pc:sldMk cId="1866160706" sldId="323"/>
            <ac:spMk id="5" creationId="{85D9F803-CDBC-C74C-AF1B-2B5937D1C241}"/>
          </ac:spMkLst>
        </pc:spChg>
      </pc:sldChg>
      <pc:sldChg chg="modSp del mod">
        <pc:chgData name="CANO NESBET MANUEL E" userId="10d7bc67-ca2f-4942-a1ad-19a332b3104f" providerId="ADAL" clId="{ABDCD525-F8B9-473F-B86C-0D1F02ABEE90}" dt="2025-05-19T02:51:58.355" v="1595" actId="47"/>
        <pc:sldMkLst>
          <pc:docMk/>
          <pc:sldMk cId="252359608" sldId="324"/>
        </pc:sldMkLst>
        <pc:spChg chg="mod">
          <ac:chgData name="CANO NESBET MANUEL E" userId="10d7bc67-ca2f-4942-a1ad-19a332b3104f" providerId="ADAL" clId="{ABDCD525-F8B9-473F-B86C-0D1F02ABEE90}" dt="2025-05-19T00:22:01.046" v="611"/>
          <ac:spMkLst>
            <pc:docMk/>
            <pc:sldMk cId="252359608" sldId="324"/>
            <ac:spMk id="3" creationId="{8C82F32A-22A5-0046-9FAC-5295E4FA5A12}"/>
          </ac:spMkLst>
        </pc:spChg>
        <pc:spChg chg="mod">
          <ac:chgData name="CANO NESBET MANUEL E" userId="10d7bc67-ca2f-4942-a1ad-19a332b3104f" providerId="ADAL" clId="{ABDCD525-F8B9-473F-B86C-0D1F02ABEE90}" dt="2025-05-18T23:47:50.834" v="122"/>
          <ac:spMkLst>
            <pc:docMk/>
            <pc:sldMk cId="252359608" sldId="324"/>
            <ac:spMk id="5" creationId="{85D9F803-CDBC-C74C-AF1B-2B5937D1C241}"/>
          </ac:spMkLst>
        </pc:spChg>
      </pc:sldChg>
      <pc:sldChg chg="modSp mod">
        <pc:chgData name="CANO NESBET MANUEL E" userId="10d7bc67-ca2f-4942-a1ad-19a332b3104f" providerId="ADAL" clId="{ABDCD525-F8B9-473F-B86C-0D1F02ABEE90}" dt="2025-05-18T23:21:04.124" v="53" actId="20577"/>
        <pc:sldMkLst>
          <pc:docMk/>
          <pc:sldMk cId="1277611629" sldId="327"/>
        </pc:sldMkLst>
        <pc:spChg chg="mod">
          <ac:chgData name="CANO NESBET MANUEL E" userId="10d7bc67-ca2f-4942-a1ad-19a332b3104f" providerId="ADAL" clId="{ABDCD525-F8B9-473F-B86C-0D1F02ABEE90}" dt="2025-05-18T23:21:04.124" v="53" actId="20577"/>
          <ac:spMkLst>
            <pc:docMk/>
            <pc:sldMk cId="1277611629" sldId="327"/>
            <ac:spMk id="6" creationId="{2C36AF9D-A911-994B-90EA-013D4CDA5604}"/>
          </ac:spMkLst>
        </pc:spChg>
      </pc:sldChg>
      <pc:sldChg chg="addSp delSp modSp mod setBg delDesignElem">
        <pc:chgData name="CANO NESBET MANUEL E" userId="10d7bc67-ca2f-4942-a1ad-19a332b3104f" providerId="ADAL" clId="{ABDCD525-F8B9-473F-B86C-0D1F02ABEE90}" dt="2025-05-19T00:22:01.046" v="611"/>
        <pc:sldMkLst>
          <pc:docMk/>
          <pc:sldMk cId="724038033" sldId="330"/>
        </pc:sldMkLst>
        <pc:spChg chg="mod ord">
          <ac:chgData name="CANO NESBET MANUEL E" userId="10d7bc67-ca2f-4942-a1ad-19a332b3104f" providerId="ADAL" clId="{ABDCD525-F8B9-473F-B86C-0D1F02ABEE90}" dt="2025-05-19T00:22:01.046" v="611"/>
          <ac:spMkLst>
            <pc:docMk/>
            <pc:sldMk cId="724038033" sldId="330"/>
            <ac:spMk id="4" creationId="{E2403FD9-22AB-4833-9FE0-E1E67C96862D}"/>
          </ac:spMkLst>
        </pc:spChg>
        <pc:spChg chg="del">
          <ac:chgData name="CANO NESBET MANUEL E" userId="10d7bc67-ca2f-4942-a1ad-19a332b3104f" providerId="ADAL" clId="{ABDCD525-F8B9-473F-B86C-0D1F02ABEE90}" dt="2025-05-18T23:21:29.460" v="54" actId="26606"/>
          <ac:spMkLst>
            <pc:docMk/>
            <pc:sldMk cId="724038033" sldId="330"/>
            <ac:spMk id="10" creationId="{79EF1473-3ADD-43F1-A495-57AAB7FD902F}"/>
          </ac:spMkLst>
        </pc:spChg>
        <pc:spChg chg="mod">
          <ac:chgData name="CANO NESBET MANUEL E" userId="10d7bc67-ca2f-4942-a1ad-19a332b3104f" providerId="ADAL" clId="{ABDCD525-F8B9-473F-B86C-0D1F02ABEE90}" dt="2025-05-18T23:47:54.664" v="123" actId="26606"/>
          <ac:spMkLst>
            <pc:docMk/>
            <pc:sldMk cId="724038033" sldId="330"/>
            <ac:spMk id="19" creationId="{6CA66F18-AF00-434A-AB3C-61097BEAE5FA}"/>
          </ac:spMkLst>
        </pc:spChg>
        <pc:graphicFrameChg chg="add mod modGraphic">
          <ac:chgData name="CANO NESBET MANUEL E" userId="10d7bc67-ca2f-4942-a1ad-19a332b3104f" providerId="ADAL" clId="{ABDCD525-F8B9-473F-B86C-0D1F02ABEE90}" dt="2025-05-18T23:47:54.664" v="123" actId="26606"/>
          <ac:graphicFrameMkLst>
            <pc:docMk/>
            <pc:sldMk cId="724038033" sldId="330"/>
            <ac:graphicFrameMk id="21" creationId="{58D83AAE-0A23-45FD-C564-4407FC5A9C72}"/>
          </ac:graphicFrameMkLst>
        </pc:graphicFrameChg>
        <pc:picChg chg="add del">
          <ac:chgData name="CANO NESBET MANUEL E" userId="10d7bc67-ca2f-4942-a1ad-19a332b3104f" providerId="ADAL" clId="{ABDCD525-F8B9-473F-B86C-0D1F02ABEE90}" dt="2025-05-19T00:19:29.165" v="533"/>
          <ac:picMkLst>
            <pc:docMk/>
            <pc:sldMk cId="724038033" sldId="330"/>
            <ac:picMk id="26" creationId="{A8D526D7-C782-4F65-A21F-A6B40D869B47}"/>
          </ac:picMkLst>
        </pc:picChg>
      </pc:sldChg>
      <pc:sldChg chg="addSp delSp modSp mod setBg delDesignElem">
        <pc:chgData name="CANO NESBET MANUEL E" userId="10d7bc67-ca2f-4942-a1ad-19a332b3104f" providerId="ADAL" clId="{ABDCD525-F8B9-473F-B86C-0D1F02ABEE90}" dt="2025-05-19T00:22:01.046" v="611"/>
        <pc:sldMkLst>
          <pc:docMk/>
          <pc:sldMk cId="1980221439" sldId="331"/>
        </pc:sldMkLst>
        <pc:spChg chg="mod ord">
          <ac:chgData name="CANO NESBET MANUEL E" userId="10d7bc67-ca2f-4942-a1ad-19a332b3104f" providerId="ADAL" clId="{ABDCD525-F8B9-473F-B86C-0D1F02ABEE90}" dt="2025-05-19T00:22:01.046" v="611"/>
          <ac:spMkLst>
            <pc:docMk/>
            <pc:sldMk cId="1980221439" sldId="331"/>
            <ac:spMk id="4" creationId="{E2403FD9-22AB-4833-9FE0-E1E67C96862D}"/>
          </ac:spMkLst>
        </pc:spChg>
        <pc:spChg chg="del mod">
          <ac:chgData name="CANO NESBET MANUEL E" userId="10d7bc67-ca2f-4942-a1ad-19a332b3104f" providerId="ADAL" clId="{ABDCD525-F8B9-473F-B86C-0D1F02ABEE90}" dt="2025-05-18T23:21:39.624" v="55" actId="26606"/>
          <ac:spMkLst>
            <pc:docMk/>
            <pc:sldMk cId="1980221439" sldId="331"/>
            <ac:spMk id="10" creationId="{79EF1473-3ADD-43F1-A495-57AAB7FD902F}"/>
          </ac:spMkLst>
        </pc:spChg>
        <pc:spChg chg="mod">
          <ac:chgData name="CANO NESBET MANUEL E" userId="10d7bc67-ca2f-4942-a1ad-19a332b3104f" providerId="ADAL" clId="{ABDCD525-F8B9-473F-B86C-0D1F02ABEE90}" dt="2025-05-18T23:48:08.510" v="126" actId="26606"/>
          <ac:spMkLst>
            <pc:docMk/>
            <pc:sldMk cId="1980221439" sldId="331"/>
            <ac:spMk id="19" creationId="{6CA66F18-AF00-434A-AB3C-61097BEAE5FA}"/>
          </ac:spMkLst>
        </pc:spChg>
        <pc:spChg chg="add del">
          <ac:chgData name="CANO NESBET MANUEL E" userId="10d7bc67-ca2f-4942-a1ad-19a332b3104f" providerId="ADAL" clId="{ABDCD525-F8B9-473F-B86C-0D1F02ABEE90}" dt="2025-05-18T23:47:50.834" v="122"/>
          <ac:spMkLst>
            <pc:docMk/>
            <pc:sldMk cId="1980221439" sldId="331"/>
            <ac:spMk id="25" creationId="{2E442304-DDBD-4F7B-8017-36BCC863FB40}"/>
          </ac:spMkLst>
        </pc:spChg>
        <pc:spChg chg="add del">
          <ac:chgData name="CANO NESBET MANUEL E" userId="10d7bc67-ca2f-4942-a1ad-19a332b3104f" providerId="ADAL" clId="{ABDCD525-F8B9-473F-B86C-0D1F02ABEE90}" dt="2025-05-18T23:47:50.834" v="122"/>
          <ac:spMkLst>
            <pc:docMk/>
            <pc:sldMk cId="1980221439" sldId="331"/>
            <ac:spMk id="27" creationId="{5E107275-3853-46FD-A241-DE4355A42675}"/>
          </ac:spMkLst>
        </pc:spChg>
        <pc:graphicFrameChg chg="add mod modGraphic">
          <ac:chgData name="CANO NESBET MANUEL E" userId="10d7bc67-ca2f-4942-a1ad-19a332b3104f" providerId="ADAL" clId="{ABDCD525-F8B9-473F-B86C-0D1F02ABEE90}" dt="2025-05-18T23:48:08.510" v="126" actId="26606"/>
          <ac:graphicFrameMkLst>
            <pc:docMk/>
            <pc:sldMk cId="1980221439" sldId="331"/>
            <ac:graphicFrameMk id="21" creationId="{CA402958-3DE1-1B37-ED6D-64E7F20DD58C}"/>
          </ac:graphicFrameMkLst>
        </pc:graphicFrameChg>
        <pc:picChg chg="add del">
          <ac:chgData name="CANO NESBET MANUEL E" userId="10d7bc67-ca2f-4942-a1ad-19a332b3104f" providerId="ADAL" clId="{ABDCD525-F8B9-473F-B86C-0D1F02ABEE90}" dt="2025-05-18T23:48:08.374" v="125" actId="26606"/>
          <ac:picMkLst>
            <pc:docMk/>
            <pc:sldMk cId="1980221439" sldId="331"/>
            <ac:picMk id="26" creationId="{A8D526D7-C782-4F65-A21F-A6B40D869B47}"/>
          </ac:picMkLst>
        </pc:picChg>
        <pc:picChg chg="add del">
          <ac:chgData name="CANO NESBET MANUEL E" userId="10d7bc67-ca2f-4942-a1ad-19a332b3104f" providerId="ADAL" clId="{ABDCD525-F8B9-473F-B86C-0D1F02ABEE90}" dt="2025-05-19T00:19:29.165" v="533"/>
          <ac:picMkLst>
            <pc:docMk/>
            <pc:sldMk cId="1980221439" sldId="331"/>
            <ac:picMk id="28" creationId="{82AABC82-C2D1-4340-A6DF-6E73DF06FCAC}"/>
          </ac:picMkLst>
        </pc:picChg>
      </pc:sldChg>
      <pc:sldChg chg="addSp delSp modSp mod setBg delDesignElem">
        <pc:chgData name="CANO NESBET MANUEL E" userId="10d7bc67-ca2f-4942-a1ad-19a332b3104f" providerId="ADAL" clId="{ABDCD525-F8B9-473F-B86C-0D1F02ABEE90}" dt="2025-05-19T00:22:01.046" v="611"/>
        <pc:sldMkLst>
          <pc:docMk/>
          <pc:sldMk cId="2560061391" sldId="332"/>
        </pc:sldMkLst>
        <pc:spChg chg="mod ord">
          <ac:chgData name="CANO NESBET MANUEL E" userId="10d7bc67-ca2f-4942-a1ad-19a332b3104f" providerId="ADAL" clId="{ABDCD525-F8B9-473F-B86C-0D1F02ABEE90}" dt="2025-05-19T00:22:01.046" v="611"/>
          <ac:spMkLst>
            <pc:docMk/>
            <pc:sldMk cId="2560061391" sldId="332"/>
            <ac:spMk id="4" creationId="{E2403FD9-22AB-4833-9FE0-E1E67C96862D}"/>
          </ac:spMkLst>
        </pc:spChg>
        <pc:spChg chg="mod">
          <ac:chgData name="CANO NESBET MANUEL E" userId="10d7bc67-ca2f-4942-a1ad-19a332b3104f" providerId="ADAL" clId="{ABDCD525-F8B9-473F-B86C-0D1F02ABEE90}" dt="2025-05-19T00:21:45.575" v="604"/>
          <ac:spMkLst>
            <pc:docMk/>
            <pc:sldMk cId="2560061391" sldId="332"/>
            <ac:spMk id="5" creationId="{8E999A1B-8752-489F-A63B-EA2F60186B52}"/>
          </ac:spMkLst>
        </pc:spChg>
        <pc:spChg chg="mod">
          <ac:chgData name="CANO NESBET MANUEL E" userId="10d7bc67-ca2f-4942-a1ad-19a332b3104f" providerId="ADAL" clId="{ABDCD525-F8B9-473F-B86C-0D1F02ABEE90}" dt="2025-05-18T23:48:17.229" v="129" actId="26606"/>
          <ac:spMkLst>
            <pc:docMk/>
            <pc:sldMk cId="2560061391" sldId="332"/>
            <ac:spMk id="19" creationId="{6CA66F18-AF00-434A-AB3C-61097BEAE5FA}"/>
          </ac:spMkLst>
        </pc:spChg>
        <pc:spChg chg="add del">
          <ac:chgData name="CANO NESBET MANUEL E" userId="10d7bc67-ca2f-4942-a1ad-19a332b3104f" providerId="ADAL" clId="{ABDCD525-F8B9-473F-B86C-0D1F02ABEE90}" dt="2025-05-18T23:47:50.834" v="122"/>
          <ac:spMkLst>
            <pc:docMk/>
            <pc:sldMk cId="2560061391" sldId="332"/>
            <ac:spMk id="25" creationId="{F13C74B1-5B17-4795-BED0-7140497B445A}"/>
          </ac:spMkLst>
        </pc:spChg>
        <pc:spChg chg="add del">
          <ac:chgData name="CANO NESBET MANUEL E" userId="10d7bc67-ca2f-4942-a1ad-19a332b3104f" providerId="ADAL" clId="{ABDCD525-F8B9-473F-B86C-0D1F02ABEE90}" dt="2025-05-18T23:47:50.834" v="122"/>
          <ac:spMkLst>
            <pc:docMk/>
            <pc:sldMk cId="2560061391" sldId="332"/>
            <ac:spMk id="27" creationId="{D4974D33-8DC5-464E-8C6D-BE58F0669C17}"/>
          </ac:spMkLst>
        </pc:spChg>
        <pc:picChg chg="add mod ord">
          <ac:chgData name="CANO NESBET MANUEL E" userId="10d7bc67-ca2f-4942-a1ad-19a332b3104f" providerId="ADAL" clId="{ABDCD525-F8B9-473F-B86C-0D1F02ABEE90}" dt="2025-05-18T23:48:17.229" v="129" actId="26606"/>
          <ac:picMkLst>
            <pc:docMk/>
            <pc:sldMk cId="2560061391" sldId="332"/>
            <ac:picMk id="21" creationId="{C9ACD589-7D54-0B8D-834F-E3BC101C1967}"/>
          </ac:picMkLst>
        </pc:picChg>
        <pc:picChg chg="add del">
          <ac:chgData name="CANO NESBET MANUEL E" userId="10d7bc67-ca2f-4942-a1ad-19a332b3104f" providerId="ADAL" clId="{ABDCD525-F8B9-473F-B86C-0D1F02ABEE90}" dt="2025-05-19T00:19:29.165" v="533"/>
          <ac:picMkLst>
            <pc:docMk/>
            <pc:sldMk cId="2560061391" sldId="332"/>
            <ac:picMk id="26" creationId="{B536FA4E-0152-4E27-91DA-0FC22D1846BB}"/>
          </ac:picMkLst>
        </pc:picChg>
      </pc:sldChg>
      <pc:sldChg chg="addSp delSp modSp add mod setBg">
        <pc:chgData name="CANO NESBET MANUEL E" userId="10d7bc67-ca2f-4942-a1ad-19a332b3104f" providerId="ADAL" clId="{ABDCD525-F8B9-473F-B86C-0D1F02ABEE90}" dt="2025-05-19T00:29:21.350" v="673" actId="14100"/>
        <pc:sldMkLst>
          <pc:docMk/>
          <pc:sldMk cId="1610034755" sldId="333"/>
        </pc:sldMkLst>
        <pc:spChg chg="add mod">
          <ac:chgData name="CANO NESBET MANUEL E" userId="10d7bc67-ca2f-4942-a1ad-19a332b3104f" providerId="ADAL" clId="{ABDCD525-F8B9-473F-B86C-0D1F02ABEE90}" dt="2025-05-19T00:26:35.793" v="647" actId="1076"/>
          <ac:spMkLst>
            <pc:docMk/>
            <pc:sldMk cId="1610034755" sldId="333"/>
            <ac:spMk id="2" creationId="{1B9AD677-C3BC-6D50-ED80-B822B8BE93FC}"/>
          </ac:spMkLst>
        </pc:spChg>
        <pc:spChg chg="mod">
          <ac:chgData name="CANO NESBET MANUEL E" userId="10d7bc67-ca2f-4942-a1ad-19a332b3104f" providerId="ADAL" clId="{ABDCD525-F8B9-473F-B86C-0D1F02ABEE90}" dt="2025-05-19T00:27:17.074" v="660"/>
          <ac:spMkLst>
            <pc:docMk/>
            <pc:sldMk cId="1610034755" sldId="333"/>
            <ac:spMk id="4" creationId="{0B439CA6-5B90-3A2E-0EED-1519F19F6B0A}"/>
          </ac:spMkLst>
        </pc:spChg>
        <pc:spChg chg="mod">
          <ac:chgData name="CANO NESBET MANUEL E" userId="10d7bc67-ca2f-4942-a1ad-19a332b3104f" providerId="ADAL" clId="{ABDCD525-F8B9-473F-B86C-0D1F02ABEE90}" dt="2025-05-19T00:26:40.494" v="648" actId="1076"/>
          <ac:spMkLst>
            <pc:docMk/>
            <pc:sldMk cId="1610034755" sldId="333"/>
            <ac:spMk id="11" creationId="{1FBD0677-A065-3C62-6CEB-ED0717998A26}"/>
          </ac:spMkLst>
        </pc:spChg>
        <pc:graphicFrameChg chg="add mod">
          <ac:chgData name="CANO NESBET MANUEL E" userId="10d7bc67-ca2f-4942-a1ad-19a332b3104f" providerId="ADAL" clId="{ABDCD525-F8B9-473F-B86C-0D1F02ABEE90}" dt="2025-05-19T00:29:21.350" v="673" actId="14100"/>
          <ac:graphicFrameMkLst>
            <pc:docMk/>
            <pc:sldMk cId="1610034755" sldId="333"/>
            <ac:graphicFrameMk id="3" creationId="{0471C127-6BDA-7199-6D53-5E55F05F7BD0}"/>
          </ac:graphicFrameMkLst>
        </pc:graphicFrameChg>
        <pc:graphicFrameChg chg="del mod">
          <ac:chgData name="CANO NESBET MANUEL E" userId="10d7bc67-ca2f-4942-a1ad-19a332b3104f" providerId="ADAL" clId="{ABDCD525-F8B9-473F-B86C-0D1F02ABEE90}" dt="2025-05-19T00:25:54.045" v="643" actId="478"/>
          <ac:graphicFrameMkLst>
            <pc:docMk/>
            <pc:sldMk cId="1610034755" sldId="333"/>
            <ac:graphicFrameMk id="13" creationId="{A4432908-356F-C496-2C11-7F5A89156C5F}"/>
          </ac:graphicFrameMkLst>
        </pc:graphicFrameChg>
      </pc:sldChg>
      <pc:sldChg chg="addSp delSp modSp add mod setBg">
        <pc:chgData name="CANO NESBET MANUEL E" userId="10d7bc67-ca2f-4942-a1ad-19a332b3104f" providerId="ADAL" clId="{ABDCD525-F8B9-473F-B86C-0D1F02ABEE90}" dt="2025-05-19T00:33:51.462" v="770" actId="1076"/>
        <pc:sldMkLst>
          <pc:docMk/>
          <pc:sldMk cId="4080847737" sldId="334"/>
        </pc:sldMkLst>
        <pc:spChg chg="mod">
          <ac:chgData name="CANO NESBET MANUEL E" userId="10d7bc67-ca2f-4942-a1ad-19a332b3104f" providerId="ADAL" clId="{ABDCD525-F8B9-473F-B86C-0D1F02ABEE90}" dt="2025-05-19T00:33:51.462" v="770" actId="1076"/>
          <ac:spMkLst>
            <pc:docMk/>
            <pc:sldMk cId="4080847737" sldId="334"/>
            <ac:spMk id="7" creationId="{CA053FAF-9C0D-6541-9C95-01D8A30084E6}"/>
          </ac:spMkLst>
        </pc:spChg>
        <pc:spChg chg="add del mod">
          <ac:chgData name="CANO NESBET MANUEL E" userId="10d7bc67-ca2f-4942-a1ad-19a332b3104f" providerId="ADAL" clId="{ABDCD525-F8B9-473F-B86C-0D1F02ABEE90}" dt="2025-05-19T00:33:02.639" v="763" actId="27636"/>
          <ac:spMkLst>
            <pc:docMk/>
            <pc:sldMk cId="4080847737" sldId="334"/>
            <ac:spMk id="17" creationId="{6C5DD0F4-219C-6920-DDB1-5A9D15C484E2}"/>
          </ac:spMkLst>
        </pc:spChg>
        <pc:graphicFrameChg chg="add del modGraphic">
          <ac:chgData name="CANO NESBET MANUEL E" userId="10d7bc67-ca2f-4942-a1ad-19a332b3104f" providerId="ADAL" clId="{ABDCD525-F8B9-473F-B86C-0D1F02ABEE90}" dt="2025-05-19T00:32:29.174" v="752" actId="26606"/>
          <ac:graphicFrameMkLst>
            <pc:docMk/>
            <pc:sldMk cId="4080847737" sldId="334"/>
            <ac:graphicFrameMk id="20" creationId="{41A3EA8D-689B-C232-8347-89BCFD5C05F1}"/>
          </ac:graphicFrameMkLst>
        </pc:graphicFrameChg>
      </pc:sldChg>
      <pc:sldChg chg="new del">
        <pc:chgData name="CANO NESBET MANUEL E" userId="10d7bc67-ca2f-4942-a1ad-19a332b3104f" providerId="ADAL" clId="{ABDCD525-F8B9-473F-B86C-0D1F02ABEE90}" dt="2025-05-19T02:00:55.818" v="954" actId="680"/>
        <pc:sldMkLst>
          <pc:docMk/>
          <pc:sldMk cId="1800190571" sldId="335"/>
        </pc:sldMkLst>
      </pc:sldChg>
      <pc:sldChg chg="addSp delSp modSp new mod setBg">
        <pc:chgData name="CANO NESBET MANUEL E" userId="10d7bc67-ca2f-4942-a1ad-19a332b3104f" providerId="ADAL" clId="{ABDCD525-F8B9-473F-B86C-0D1F02ABEE90}" dt="2025-05-19T02:03:13.295" v="990" actId="20577"/>
        <pc:sldMkLst>
          <pc:docMk/>
          <pc:sldMk cId="2308819508" sldId="335"/>
        </pc:sldMkLst>
        <pc:spChg chg="mod">
          <ac:chgData name="CANO NESBET MANUEL E" userId="10d7bc67-ca2f-4942-a1ad-19a332b3104f" providerId="ADAL" clId="{ABDCD525-F8B9-473F-B86C-0D1F02ABEE90}" dt="2025-05-19T02:02:16.405" v="974" actId="26606"/>
          <ac:spMkLst>
            <pc:docMk/>
            <pc:sldMk cId="2308819508" sldId="335"/>
            <ac:spMk id="2" creationId="{5572A3F7-0720-5534-C438-477D1BDD34A6}"/>
          </ac:spMkLst>
        </pc:spChg>
        <pc:spChg chg="del">
          <ac:chgData name="CANO NESBET MANUEL E" userId="10d7bc67-ca2f-4942-a1ad-19a332b3104f" providerId="ADAL" clId="{ABDCD525-F8B9-473F-B86C-0D1F02ABEE90}" dt="2025-05-19T02:01:42.711" v="963"/>
          <ac:spMkLst>
            <pc:docMk/>
            <pc:sldMk cId="2308819508" sldId="335"/>
            <ac:spMk id="3" creationId="{5BDF792B-CD24-ACB6-092F-56FE3AE7D2BF}"/>
          </ac:spMkLst>
        </pc:spChg>
        <pc:spChg chg="add mod">
          <ac:chgData name="CANO NESBET MANUEL E" userId="10d7bc67-ca2f-4942-a1ad-19a332b3104f" providerId="ADAL" clId="{ABDCD525-F8B9-473F-B86C-0D1F02ABEE90}" dt="2025-05-19T02:03:13.295" v="990" actId="20577"/>
          <ac:spMkLst>
            <pc:docMk/>
            <pc:sldMk cId="2308819508" sldId="335"/>
            <ac:spMk id="4" creationId="{93D2650B-AF48-EFB2-2E27-F4D05346462D}"/>
          </ac:spMkLst>
        </pc:spChg>
        <pc:spChg chg="add">
          <ac:chgData name="CANO NESBET MANUEL E" userId="10d7bc67-ca2f-4942-a1ad-19a332b3104f" providerId="ADAL" clId="{ABDCD525-F8B9-473F-B86C-0D1F02ABEE90}" dt="2025-05-19T02:02:16.405" v="974" actId="26606"/>
          <ac:spMkLst>
            <pc:docMk/>
            <pc:sldMk cId="2308819508" sldId="335"/>
            <ac:spMk id="9" creationId="{69652D62-ECFB-408E-ABE6-155A644F433D}"/>
          </ac:spMkLst>
        </pc:spChg>
        <pc:spChg chg="add">
          <ac:chgData name="CANO NESBET MANUEL E" userId="10d7bc67-ca2f-4942-a1ad-19a332b3104f" providerId="ADAL" clId="{ABDCD525-F8B9-473F-B86C-0D1F02ABEE90}" dt="2025-05-19T02:02:16.405" v="974" actId="26606"/>
          <ac:spMkLst>
            <pc:docMk/>
            <pc:sldMk cId="2308819508" sldId="335"/>
            <ac:spMk id="11" creationId="{C1FEA985-924B-4044-8778-32D1E7164C01}"/>
          </ac:spMkLst>
        </pc:spChg>
        <pc:cxnChg chg="add">
          <ac:chgData name="CANO NESBET MANUEL E" userId="10d7bc67-ca2f-4942-a1ad-19a332b3104f" providerId="ADAL" clId="{ABDCD525-F8B9-473F-B86C-0D1F02ABEE90}" dt="2025-05-19T02:02:16.405" v="974" actId="26606"/>
          <ac:cxnSpMkLst>
            <pc:docMk/>
            <pc:sldMk cId="2308819508" sldId="335"/>
            <ac:cxnSpMk id="13" creationId="{96C7F9CB-BCC3-4648-8DEF-07B0887D87D6}"/>
          </ac:cxnSpMkLst>
        </pc:cxnChg>
      </pc:sldChg>
      <pc:sldChg chg="addSp delSp modSp add del mod setBg delDesignElem">
        <pc:chgData name="CANO NESBET MANUEL E" userId="10d7bc67-ca2f-4942-a1ad-19a332b3104f" providerId="ADAL" clId="{ABDCD525-F8B9-473F-B86C-0D1F02ABEE90}" dt="2025-05-19T02:10:01.322" v="1044" actId="26606"/>
        <pc:sldMkLst>
          <pc:docMk/>
          <pc:sldMk cId="3162561588" sldId="336"/>
        </pc:sldMkLst>
        <pc:spChg chg="mod">
          <ac:chgData name="CANO NESBET MANUEL E" userId="10d7bc67-ca2f-4942-a1ad-19a332b3104f" providerId="ADAL" clId="{ABDCD525-F8B9-473F-B86C-0D1F02ABEE90}" dt="2025-05-19T02:09:05.696" v="1035" actId="20577"/>
          <ac:spMkLst>
            <pc:docMk/>
            <pc:sldMk cId="3162561588" sldId="336"/>
            <ac:spMk id="4" creationId="{C264B6BF-87DD-4898-33DA-C1E93B158D13}"/>
          </ac:spMkLst>
        </pc:spChg>
        <pc:spChg chg="ord">
          <ac:chgData name="CANO NESBET MANUEL E" userId="10d7bc67-ca2f-4942-a1ad-19a332b3104f" providerId="ADAL" clId="{ABDCD525-F8B9-473F-B86C-0D1F02ABEE90}" dt="2025-05-19T02:10:01.322" v="1044" actId="26606"/>
          <ac:spMkLst>
            <pc:docMk/>
            <pc:sldMk cId="3162561588" sldId="336"/>
            <ac:spMk id="5" creationId="{D69C3C2C-6555-4692-B706-FB835019A368}"/>
          </ac:spMkLst>
        </pc:spChg>
        <pc:spChg chg="mod">
          <ac:chgData name="CANO NESBET MANUEL E" userId="10d7bc67-ca2f-4942-a1ad-19a332b3104f" providerId="ADAL" clId="{ABDCD525-F8B9-473F-B86C-0D1F02ABEE90}" dt="2025-05-19T02:10:01.322" v="1044" actId="26606"/>
          <ac:spMkLst>
            <pc:docMk/>
            <pc:sldMk cId="3162561588" sldId="336"/>
            <ac:spMk id="7" creationId="{C97092B3-0648-96EB-B305-63C63EA3B309}"/>
          </ac:spMkLst>
        </pc:spChg>
        <pc:spChg chg="add">
          <ac:chgData name="CANO NESBET MANUEL E" userId="10d7bc67-ca2f-4942-a1ad-19a332b3104f" providerId="ADAL" clId="{ABDCD525-F8B9-473F-B86C-0D1F02ABEE90}" dt="2025-05-19T02:10:01.322" v="1044" actId="26606"/>
          <ac:spMkLst>
            <pc:docMk/>
            <pc:sldMk cId="3162561588" sldId="336"/>
            <ac:spMk id="12" creationId="{8398FBB8-CA65-4A60-B1BC-4FC499EF9407}"/>
          </ac:spMkLst>
        </pc:spChg>
        <pc:spChg chg="add del">
          <ac:chgData name="CANO NESBET MANUEL E" userId="10d7bc67-ca2f-4942-a1ad-19a332b3104f" providerId="ADAL" clId="{ABDCD525-F8B9-473F-B86C-0D1F02ABEE90}" dt="2025-05-19T02:09:05.174" v="1034"/>
          <ac:spMkLst>
            <pc:docMk/>
            <pc:sldMk cId="3162561588" sldId="336"/>
            <ac:spMk id="26" creationId="{16B7200B-DDCC-EF6D-5FAD-43B3881FCAA7}"/>
          </ac:spMkLst>
        </pc:spChg>
        <pc:picChg chg="add del mod">
          <ac:chgData name="CANO NESBET MANUEL E" userId="10d7bc67-ca2f-4942-a1ad-19a332b3104f" providerId="ADAL" clId="{ABDCD525-F8B9-473F-B86C-0D1F02ABEE90}" dt="2025-05-19T02:10:01.322" v="1044" actId="26606"/>
          <ac:picMkLst>
            <pc:docMk/>
            <pc:sldMk cId="3162561588" sldId="336"/>
            <ac:picMk id="3" creationId="{BA5D92D5-DDF2-47F0-3E52-125E09A48668}"/>
          </ac:picMkLst>
        </pc:picChg>
        <pc:picChg chg="add del">
          <ac:chgData name="CANO NESBET MANUEL E" userId="10d7bc67-ca2f-4942-a1ad-19a332b3104f" providerId="ADAL" clId="{ABDCD525-F8B9-473F-B86C-0D1F02ABEE90}" dt="2025-05-19T02:09:05.922" v="1036" actId="478"/>
          <ac:picMkLst>
            <pc:docMk/>
            <pc:sldMk cId="3162561588" sldId="336"/>
            <ac:picMk id="6" creationId="{B52DC0FC-C199-DC26-A603-39298B95B589}"/>
          </ac:picMkLst>
        </pc:picChg>
      </pc:sldChg>
      <pc:sldChg chg="addSp delSp modSp add mod setBg delDesignElem">
        <pc:chgData name="CANO NESBET MANUEL E" userId="10d7bc67-ca2f-4942-a1ad-19a332b3104f" providerId="ADAL" clId="{ABDCD525-F8B9-473F-B86C-0D1F02ABEE90}" dt="2025-05-19T02:12:10.313" v="1077" actId="26606"/>
        <pc:sldMkLst>
          <pc:docMk/>
          <pc:sldMk cId="406822780" sldId="337"/>
        </pc:sldMkLst>
        <pc:spChg chg="mod">
          <ac:chgData name="CANO NESBET MANUEL E" userId="10d7bc67-ca2f-4942-a1ad-19a332b3104f" providerId="ADAL" clId="{ABDCD525-F8B9-473F-B86C-0D1F02ABEE90}" dt="2025-05-19T02:11:04.917" v="1072" actId="20577"/>
          <ac:spMkLst>
            <pc:docMk/>
            <pc:sldMk cId="406822780" sldId="337"/>
            <ac:spMk id="4" creationId="{4F654930-3D24-E79E-4BA9-158F821497F9}"/>
          </ac:spMkLst>
        </pc:spChg>
        <pc:spChg chg="ord">
          <ac:chgData name="CANO NESBET MANUEL E" userId="10d7bc67-ca2f-4942-a1ad-19a332b3104f" providerId="ADAL" clId="{ABDCD525-F8B9-473F-B86C-0D1F02ABEE90}" dt="2025-05-19T02:12:10.313" v="1077" actId="26606"/>
          <ac:spMkLst>
            <pc:docMk/>
            <pc:sldMk cId="406822780" sldId="337"/>
            <ac:spMk id="5" creationId="{3C728E82-4E62-87D5-E6AC-AEB708D91F31}"/>
          </ac:spMkLst>
        </pc:spChg>
        <pc:spChg chg="mod">
          <ac:chgData name="CANO NESBET MANUEL E" userId="10d7bc67-ca2f-4942-a1ad-19a332b3104f" providerId="ADAL" clId="{ABDCD525-F8B9-473F-B86C-0D1F02ABEE90}" dt="2025-05-19T02:12:10.313" v="1077" actId="26606"/>
          <ac:spMkLst>
            <pc:docMk/>
            <pc:sldMk cId="406822780" sldId="337"/>
            <ac:spMk id="7" creationId="{299B0AD1-4358-8692-B988-08638E882136}"/>
          </ac:spMkLst>
        </pc:spChg>
        <pc:spChg chg="add">
          <ac:chgData name="CANO NESBET MANUEL E" userId="10d7bc67-ca2f-4942-a1ad-19a332b3104f" providerId="ADAL" clId="{ABDCD525-F8B9-473F-B86C-0D1F02ABEE90}" dt="2025-05-19T02:12:10.313" v="1077" actId="26606"/>
          <ac:spMkLst>
            <pc:docMk/>
            <pc:sldMk cId="406822780" sldId="337"/>
            <ac:spMk id="9" creationId="{8398FBB8-CA65-4A60-B1BC-4FC499EF9407}"/>
          </ac:spMkLst>
        </pc:spChg>
        <pc:spChg chg="del">
          <ac:chgData name="CANO NESBET MANUEL E" userId="10d7bc67-ca2f-4942-a1ad-19a332b3104f" providerId="ADAL" clId="{ABDCD525-F8B9-473F-B86C-0D1F02ABEE90}" dt="2025-05-19T02:10:42.188" v="1047"/>
          <ac:spMkLst>
            <pc:docMk/>
            <pc:sldMk cId="406822780" sldId="337"/>
            <ac:spMk id="12" creationId="{646E3CAF-2525-5898-C0A9-F01B7B971616}"/>
          </ac:spMkLst>
        </pc:spChg>
        <pc:picChg chg="del">
          <ac:chgData name="CANO NESBET MANUEL E" userId="10d7bc67-ca2f-4942-a1ad-19a332b3104f" providerId="ADAL" clId="{ABDCD525-F8B9-473F-B86C-0D1F02ABEE90}" dt="2025-05-19T02:11:34.340" v="1073" actId="478"/>
          <ac:picMkLst>
            <pc:docMk/>
            <pc:sldMk cId="406822780" sldId="337"/>
            <ac:picMk id="3" creationId="{85DCF60F-10C9-FF98-8E3A-EC8A04250C0B}"/>
          </ac:picMkLst>
        </pc:picChg>
        <pc:picChg chg="add mod">
          <ac:chgData name="CANO NESBET MANUEL E" userId="10d7bc67-ca2f-4942-a1ad-19a332b3104f" providerId="ADAL" clId="{ABDCD525-F8B9-473F-B86C-0D1F02ABEE90}" dt="2025-05-19T02:12:10.313" v="1077" actId="26606"/>
          <ac:picMkLst>
            <pc:docMk/>
            <pc:sldMk cId="406822780" sldId="337"/>
            <ac:picMk id="6" creationId="{546628E1-F3C3-C86C-9865-39932F88729F}"/>
          </ac:picMkLst>
        </pc:picChg>
      </pc:sldChg>
      <pc:sldChg chg="addSp delSp modSp add mod setBg setClrOvrMap delDesignElem">
        <pc:chgData name="CANO NESBET MANUEL E" userId="10d7bc67-ca2f-4942-a1ad-19a332b3104f" providerId="ADAL" clId="{ABDCD525-F8B9-473F-B86C-0D1F02ABEE90}" dt="2025-05-19T02:14:59.605" v="1127" actId="26606"/>
        <pc:sldMkLst>
          <pc:docMk/>
          <pc:sldMk cId="3995896602" sldId="338"/>
        </pc:sldMkLst>
        <pc:spChg chg="mod">
          <ac:chgData name="CANO NESBET MANUEL E" userId="10d7bc67-ca2f-4942-a1ad-19a332b3104f" providerId="ADAL" clId="{ABDCD525-F8B9-473F-B86C-0D1F02ABEE90}" dt="2025-05-19T02:14:59.605" v="1127" actId="26606"/>
          <ac:spMkLst>
            <pc:docMk/>
            <pc:sldMk cId="3995896602" sldId="338"/>
            <ac:spMk id="4" creationId="{C5A592E8-4460-F326-97B5-5DFBB713AAA6}"/>
          </ac:spMkLst>
        </pc:spChg>
        <pc:spChg chg="mod ord">
          <ac:chgData name="CANO NESBET MANUEL E" userId="10d7bc67-ca2f-4942-a1ad-19a332b3104f" providerId="ADAL" clId="{ABDCD525-F8B9-473F-B86C-0D1F02ABEE90}" dt="2025-05-19T02:14:56.391" v="1122" actId="26606"/>
          <ac:spMkLst>
            <pc:docMk/>
            <pc:sldMk cId="3995896602" sldId="338"/>
            <ac:spMk id="5" creationId="{5BB8C655-109D-404B-71A5-5D7BA989C921}"/>
          </ac:spMkLst>
        </pc:spChg>
        <pc:spChg chg="mod">
          <ac:chgData name="CANO NESBET MANUEL E" userId="10d7bc67-ca2f-4942-a1ad-19a332b3104f" providerId="ADAL" clId="{ABDCD525-F8B9-473F-B86C-0D1F02ABEE90}" dt="2025-05-19T02:14:59.605" v="1127" actId="26606"/>
          <ac:spMkLst>
            <pc:docMk/>
            <pc:sldMk cId="3995896602" sldId="338"/>
            <ac:spMk id="7" creationId="{AB99C20A-C576-08C5-075C-FE4FBE0C327A}"/>
          </ac:spMkLst>
        </pc:spChg>
        <pc:spChg chg="del">
          <ac:chgData name="CANO NESBET MANUEL E" userId="10d7bc67-ca2f-4942-a1ad-19a332b3104f" providerId="ADAL" clId="{ABDCD525-F8B9-473F-B86C-0D1F02ABEE90}" dt="2025-05-19T02:12:43.400" v="1080"/>
          <ac:spMkLst>
            <pc:docMk/>
            <pc:sldMk cId="3995896602" sldId="338"/>
            <ac:spMk id="9" creationId="{AAEAC08F-C53B-44EC-469B-6DD6434235CA}"/>
          </ac:spMkLst>
        </pc:spChg>
        <pc:spChg chg="add del">
          <ac:chgData name="CANO NESBET MANUEL E" userId="10d7bc67-ca2f-4942-a1ad-19a332b3104f" providerId="ADAL" clId="{ABDCD525-F8B9-473F-B86C-0D1F02ABEE90}" dt="2025-05-19T02:13:56.429" v="1103" actId="26606"/>
          <ac:spMkLst>
            <pc:docMk/>
            <pc:sldMk cId="3995896602" sldId="338"/>
            <ac:spMk id="12" creationId="{8398FBB8-CA65-4A60-B1BC-4FC499EF9407}"/>
          </ac:spMkLst>
        </pc:spChg>
        <pc:spChg chg="add del">
          <ac:chgData name="CANO NESBET MANUEL E" userId="10d7bc67-ca2f-4942-a1ad-19a332b3104f" providerId="ADAL" clId="{ABDCD525-F8B9-473F-B86C-0D1F02ABEE90}" dt="2025-05-19T02:13:57.851" v="1105" actId="26606"/>
          <ac:spMkLst>
            <pc:docMk/>
            <pc:sldMk cId="3995896602" sldId="338"/>
            <ac:spMk id="14" creationId="{0A22D114-11B7-46ED-94A9-18DC1C977BF4}"/>
          </ac:spMkLst>
        </pc:spChg>
        <pc:spChg chg="add del">
          <ac:chgData name="CANO NESBET MANUEL E" userId="10d7bc67-ca2f-4942-a1ad-19a332b3104f" providerId="ADAL" clId="{ABDCD525-F8B9-473F-B86C-0D1F02ABEE90}" dt="2025-05-19T02:14:59.605" v="1127" actId="26606"/>
          <ac:spMkLst>
            <pc:docMk/>
            <pc:sldMk cId="3995896602" sldId="338"/>
            <ac:spMk id="16" creationId="{8398FBB8-CA65-4A60-B1BC-4FC499EF9407}"/>
          </ac:spMkLst>
        </pc:spChg>
        <pc:spChg chg="add del">
          <ac:chgData name="CANO NESBET MANUEL E" userId="10d7bc67-ca2f-4942-a1ad-19a332b3104f" providerId="ADAL" clId="{ABDCD525-F8B9-473F-B86C-0D1F02ABEE90}" dt="2025-05-19T02:14:56.391" v="1122" actId="26606"/>
          <ac:spMkLst>
            <pc:docMk/>
            <pc:sldMk cId="3995896602" sldId="338"/>
            <ac:spMk id="18" creationId="{95CB840F-8E41-4CA5-B79B-25CC80AD234A}"/>
          </ac:spMkLst>
        </pc:spChg>
        <pc:spChg chg="add del">
          <ac:chgData name="CANO NESBET MANUEL E" userId="10d7bc67-ca2f-4942-a1ad-19a332b3104f" providerId="ADAL" clId="{ABDCD525-F8B9-473F-B86C-0D1F02ABEE90}" dt="2025-05-19T02:14:56.391" v="1122" actId="26606"/>
          <ac:spMkLst>
            <pc:docMk/>
            <pc:sldMk cId="3995896602" sldId="338"/>
            <ac:spMk id="19" creationId="{BEF75C5D-2BA1-43DF-A7EA-02C7DEC122DF}"/>
          </ac:spMkLst>
        </pc:spChg>
        <pc:spChg chg="add del">
          <ac:chgData name="CANO NESBET MANUEL E" userId="10d7bc67-ca2f-4942-a1ad-19a332b3104f" providerId="ADAL" clId="{ABDCD525-F8B9-473F-B86C-0D1F02ABEE90}" dt="2025-05-19T02:14:47.172" v="1110" actId="26606"/>
          <ac:spMkLst>
            <pc:docMk/>
            <pc:sldMk cId="3995896602" sldId="338"/>
            <ac:spMk id="21" creationId="{8398FBB8-CA65-4A60-B1BC-4FC499EF9407}"/>
          </ac:spMkLst>
        </pc:spChg>
        <pc:spChg chg="add del">
          <ac:chgData name="CANO NESBET MANUEL E" userId="10d7bc67-ca2f-4942-a1ad-19a332b3104f" providerId="ADAL" clId="{ABDCD525-F8B9-473F-B86C-0D1F02ABEE90}" dt="2025-05-19T02:14:57.466" v="1124" actId="26606"/>
          <ac:spMkLst>
            <pc:docMk/>
            <pc:sldMk cId="3995896602" sldId="338"/>
            <ac:spMk id="22" creationId="{0A22D114-11B7-46ED-94A9-18DC1C977BF4}"/>
          </ac:spMkLst>
        </pc:spChg>
        <pc:spChg chg="add del">
          <ac:chgData name="CANO NESBET MANUEL E" userId="10d7bc67-ca2f-4942-a1ad-19a332b3104f" providerId="ADAL" clId="{ABDCD525-F8B9-473F-B86C-0D1F02ABEE90}" dt="2025-05-19T02:14:50.014" v="1112" actId="26606"/>
          <ac:spMkLst>
            <pc:docMk/>
            <pc:sldMk cId="3995896602" sldId="338"/>
            <ac:spMk id="23" creationId="{0A22D114-11B7-46ED-94A9-18DC1C977BF4}"/>
          </ac:spMkLst>
        </pc:spChg>
        <pc:spChg chg="add del">
          <ac:chgData name="CANO NESBET MANUEL E" userId="10d7bc67-ca2f-4942-a1ad-19a332b3104f" providerId="ADAL" clId="{ABDCD525-F8B9-473F-B86C-0D1F02ABEE90}" dt="2025-05-19T02:14:59.601" v="1126" actId="26606"/>
          <ac:spMkLst>
            <pc:docMk/>
            <pc:sldMk cId="3995896602" sldId="338"/>
            <ac:spMk id="24" creationId="{8398FBB8-CA65-4A60-B1BC-4FC499EF9407}"/>
          </ac:spMkLst>
        </pc:spChg>
        <pc:spChg chg="add del">
          <ac:chgData name="CANO NESBET MANUEL E" userId="10d7bc67-ca2f-4942-a1ad-19a332b3104f" providerId="ADAL" clId="{ABDCD525-F8B9-473F-B86C-0D1F02ABEE90}" dt="2025-05-19T02:14:50.647" v="1114" actId="26606"/>
          <ac:spMkLst>
            <pc:docMk/>
            <pc:sldMk cId="3995896602" sldId="338"/>
            <ac:spMk id="25" creationId="{8398FBB8-CA65-4A60-B1BC-4FC499EF9407}"/>
          </ac:spMkLst>
        </pc:spChg>
        <pc:spChg chg="add">
          <ac:chgData name="CANO NESBET MANUEL E" userId="10d7bc67-ca2f-4942-a1ad-19a332b3104f" providerId="ADAL" clId="{ABDCD525-F8B9-473F-B86C-0D1F02ABEE90}" dt="2025-05-19T02:14:59.605" v="1127" actId="26606"/>
          <ac:spMkLst>
            <pc:docMk/>
            <pc:sldMk cId="3995896602" sldId="338"/>
            <ac:spMk id="26" creationId="{0A22D114-11B7-46ED-94A9-18DC1C977BF4}"/>
          </ac:spMkLst>
        </pc:spChg>
        <pc:spChg chg="add del">
          <ac:chgData name="CANO NESBET MANUEL E" userId="10d7bc67-ca2f-4942-a1ad-19a332b3104f" providerId="ADAL" clId="{ABDCD525-F8B9-473F-B86C-0D1F02ABEE90}" dt="2025-05-19T02:14:52.707" v="1116" actId="26606"/>
          <ac:spMkLst>
            <pc:docMk/>
            <pc:sldMk cId="3995896602" sldId="338"/>
            <ac:spMk id="27" creationId="{0A22D114-11B7-46ED-94A9-18DC1C977BF4}"/>
          </ac:spMkLst>
        </pc:spChg>
        <pc:spChg chg="add del">
          <ac:chgData name="CANO NESBET MANUEL E" userId="10d7bc67-ca2f-4942-a1ad-19a332b3104f" providerId="ADAL" clId="{ABDCD525-F8B9-473F-B86C-0D1F02ABEE90}" dt="2025-05-19T02:14:54.472" v="1118" actId="26606"/>
          <ac:spMkLst>
            <pc:docMk/>
            <pc:sldMk cId="3995896602" sldId="338"/>
            <ac:spMk id="29" creationId="{95CB840F-8E41-4CA5-B79B-25CC80AD234A}"/>
          </ac:spMkLst>
        </pc:spChg>
        <pc:picChg chg="add mod modCrop">
          <ac:chgData name="CANO NESBET MANUEL E" userId="10d7bc67-ca2f-4942-a1ad-19a332b3104f" providerId="ADAL" clId="{ABDCD525-F8B9-473F-B86C-0D1F02ABEE90}" dt="2025-05-19T02:14:59.605" v="1127" actId="26606"/>
          <ac:picMkLst>
            <pc:docMk/>
            <pc:sldMk cId="3995896602" sldId="338"/>
            <ac:picMk id="2" creationId="{89864EA9-B49D-E01D-ECD2-1696ADEEFAC6}"/>
          </ac:picMkLst>
        </pc:picChg>
        <pc:picChg chg="del">
          <ac:chgData name="CANO NESBET MANUEL E" userId="10d7bc67-ca2f-4942-a1ad-19a332b3104f" providerId="ADAL" clId="{ABDCD525-F8B9-473F-B86C-0D1F02ABEE90}" dt="2025-05-19T02:13:26.957" v="1095" actId="478"/>
          <ac:picMkLst>
            <pc:docMk/>
            <pc:sldMk cId="3995896602" sldId="338"/>
            <ac:picMk id="6" creationId="{0BF380F3-259D-6B49-0C13-D010A3169610}"/>
          </ac:picMkLst>
        </pc:picChg>
      </pc:sldChg>
      <pc:sldChg chg="addSp delSp modSp add mod setBg delDesignElem">
        <pc:chgData name="CANO NESBET MANUEL E" userId="10d7bc67-ca2f-4942-a1ad-19a332b3104f" providerId="ADAL" clId="{ABDCD525-F8B9-473F-B86C-0D1F02ABEE90}" dt="2025-05-19T02:16:22.469" v="1145" actId="26606"/>
        <pc:sldMkLst>
          <pc:docMk/>
          <pc:sldMk cId="1130050110" sldId="339"/>
        </pc:sldMkLst>
        <pc:spChg chg="mod">
          <ac:chgData name="CANO NESBET MANUEL E" userId="10d7bc67-ca2f-4942-a1ad-19a332b3104f" providerId="ADAL" clId="{ABDCD525-F8B9-473F-B86C-0D1F02ABEE90}" dt="2025-05-19T02:15:56.898" v="1139" actId="20577"/>
          <ac:spMkLst>
            <pc:docMk/>
            <pc:sldMk cId="1130050110" sldId="339"/>
            <ac:spMk id="4" creationId="{229D6A7F-4B9F-7766-40F2-668957052FF9}"/>
          </ac:spMkLst>
        </pc:spChg>
        <pc:spChg chg="ord">
          <ac:chgData name="CANO NESBET MANUEL E" userId="10d7bc67-ca2f-4942-a1ad-19a332b3104f" providerId="ADAL" clId="{ABDCD525-F8B9-473F-B86C-0D1F02ABEE90}" dt="2025-05-19T02:16:22.469" v="1145" actId="26606"/>
          <ac:spMkLst>
            <pc:docMk/>
            <pc:sldMk cId="1130050110" sldId="339"/>
            <ac:spMk id="5" creationId="{3F55C2E3-AE06-466D-C0F6-30748C1BE86A}"/>
          </ac:spMkLst>
        </pc:spChg>
        <pc:spChg chg="mod">
          <ac:chgData name="CANO NESBET MANUEL E" userId="10d7bc67-ca2f-4942-a1ad-19a332b3104f" providerId="ADAL" clId="{ABDCD525-F8B9-473F-B86C-0D1F02ABEE90}" dt="2025-05-19T02:16:22.469" v="1145" actId="26606"/>
          <ac:spMkLst>
            <pc:docMk/>
            <pc:sldMk cId="1130050110" sldId="339"/>
            <ac:spMk id="7" creationId="{2B75532C-8CB2-F427-CA79-D8B9CD0FE9E5}"/>
          </ac:spMkLst>
        </pc:spChg>
        <pc:spChg chg="add">
          <ac:chgData name="CANO NESBET MANUEL E" userId="10d7bc67-ca2f-4942-a1ad-19a332b3104f" providerId="ADAL" clId="{ABDCD525-F8B9-473F-B86C-0D1F02ABEE90}" dt="2025-05-19T02:16:22.469" v="1145" actId="26606"/>
          <ac:spMkLst>
            <pc:docMk/>
            <pc:sldMk cId="1130050110" sldId="339"/>
            <ac:spMk id="12" creationId="{0A22D114-11B7-46ED-94A9-18DC1C977BF4}"/>
          </ac:spMkLst>
        </pc:spChg>
        <pc:spChg chg="del">
          <ac:chgData name="CANO NESBET MANUEL E" userId="10d7bc67-ca2f-4942-a1ad-19a332b3104f" providerId="ADAL" clId="{ABDCD525-F8B9-473F-B86C-0D1F02ABEE90}" dt="2025-05-19T02:15:41.826" v="1131"/>
          <ac:spMkLst>
            <pc:docMk/>
            <pc:sldMk cId="1130050110" sldId="339"/>
            <ac:spMk id="26" creationId="{6915861C-68C7-1F89-1C50-0A07323CAC15}"/>
          </ac:spMkLst>
        </pc:spChg>
        <pc:picChg chg="del">
          <ac:chgData name="CANO NESBET MANUEL E" userId="10d7bc67-ca2f-4942-a1ad-19a332b3104f" providerId="ADAL" clId="{ABDCD525-F8B9-473F-B86C-0D1F02ABEE90}" dt="2025-05-19T02:16:15.745" v="1143" actId="478"/>
          <ac:picMkLst>
            <pc:docMk/>
            <pc:sldMk cId="1130050110" sldId="339"/>
            <ac:picMk id="2" creationId="{07E71AA9-AAA0-7E00-B905-AFBB6C40962E}"/>
          </ac:picMkLst>
        </pc:picChg>
        <pc:picChg chg="add mod">
          <ac:chgData name="CANO NESBET MANUEL E" userId="10d7bc67-ca2f-4942-a1ad-19a332b3104f" providerId="ADAL" clId="{ABDCD525-F8B9-473F-B86C-0D1F02ABEE90}" dt="2025-05-19T02:16:22.469" v="1145" actId="26606"/>
          <ac:picMkLst>
            <pc:docMk/>
            <pc:sldMk cId="1130050110" sldId="339"/>
            <ac:picMk id="3" creationId="{6E0E4B3F-8550-4157-B21D-D61F3095181F}"/>
          </ac:picMkLst>
        </pc:picChg>
      </pc:sldChg>
      <pc:sldChg chg="delSp add del setBg delDesignElem">
        <pc:chgData name="CANO NESBET MANUEL E" userId="10d7bc67-ca2f-4942-a1ad-19a332b3104f" providerId="ADAL" clId="{ABDCD525-F8B9-473F-B86C-0D1F02ABEE90}" dt="2025-05-19T02:33:51.411" v="1379" actId="47"/>
        <pc:sldMkLst>
          <pc:docMk/>
          <pc:sldMk cId="3684164397" sldId="340"/>
        </pc:sldMkLst>
        <pc:spChg chg="del">
          <ac:chgData name="CANO NESBET MANUEL E" userId="10d7bc67-ca2f-4942-a1ad-19a332b3104f" providerId="ADAL" clId="{ABDCD525-F8B9-473F-B86C-0D1F02ABEE90}" dt="2025-05-19T02:16:34.360" v="1148"/>
          <ac:spMkLst>
            <pc:docMk/>
            <pc:sldMk cId="3684164397" sldId="340"/>
            <ac:spMk id="12" creationId="{A8D2B194-62D4-F49C-9B72-FEDFF9BEB952}"/>
          </ac:spMkLst>
        </pc:spChg>
      </pc:sldChg>
      <pc:sldChg chg="addSp delSp modSp add del mod setBg">
        <pc:chgData name="CANO NESBET MANUEL E" userId="10d7bc67-ca2f-4942-a1ad-19a332b3104f" providerId="ADAL" clId="{ABDCD525-F8B9-473F-B86C-0D1F02ABEE90}" dt="2025-05-19T02:33:57.245" v="1380" actId="47"/>
        <pc:sldMkLst>
          <pc:docMk/>
          <pc:sldMk cId="1639280796" sldId="341"/>
        </pc:sldMkLst>
        <pc:spChg chg="mod">
          <ac:chgData name="CANO NESBET MANUEL E" userId="10d7bc67-ca2f-4942-a1ad-19a332b3104f" providerId="ADAL" clId="{ABDCD525-F8B9-473F-B86C-0D1F02ABEE90}" dt="2025-05-19T02:17:06.030" v="1186" actId="20577"/>
          <ac:spMkLst>
            <pc:docMk/>
            <pc:sldMk cId="1639280796" sldId="341"/>
            <ac:spMk id="4" creationId="{72D318B0-B187-916F-AEAC-DA3201FA2424}"/>
          </ac:spMkLst>
        </pc:spChg>
        <pc:spChg chg="ord">
          <ac:chgData name="CANO NESBET MANUEL E" userId="10d7bc67-ca2f-4942-a1ad-19a332b3104f" providerId="ADAL" clId="{ABDCD525-F8B9-473F-B86C-0D1F02ABEE90}" dt="2025-05-19T02:17:19.580" v="1191" actId="26606"/>
          <ac:spMkLst>
            <pc:docMk/>
            <pc:sldMk cId="1639280796" sldId="341"/>
            <ac:spMk id="5" creationId="{EDC504AF-EA9F-C2DE-57B3-F1EC6CF80A29}"/>
          </ac:spMkLst>
        </pc:spChg>
        <pc:spChg chg="mod">
          <ac:chgData name="CANO NESBET MANUEL E" userId="10d7bc67-ca2f-4942-a1ad-19a332b3104f" providerId="ADAL" clId="{ABDCD525-F8B9-473F-B86C-0D1F02ABEE90}" dt="2025-05-19T02:17:19.580" v="1191" actId="26606"/>
          <ac:spMkLst>
            <pc:docMk/>
            <pc:sldMk cId="1639280796" sldId="341"/>
            <ac:spMk id="7" creationId="{51515A2C-A7BB-CC3B-D087-A95F88C1D091}"/>
          </ac:spMkLst>
        </pc:spChg>
        <pc:spChg chg="add">
          <ac:chgData name="CANO NESBET MANUEL E" userId="10d7bc67-ca2f-4942-a1ad-19a332b3104f" providerId="ADAL" clId="{ABDCD525-F8B9-473F-B86C-0D1F02ABEE90}" dt="2025-05-19T02:17:19.580" v="1191" actId="26606"/>
          <ac:spMkLst>
            <pc:docMk/>
            <pc:sldMk cId="1639280796" sldId="341"/>
            <ac:spMk id="12" creationId="{0A22D114-11B7-46ED-94A9-18DC1C977BF4}"/>
          </ac:spMkLst>
        </pc:spChg>
        <pc:picChg chg="add mod">
          <ac:chgData name="CANO NESBET MANUEL E" userId="10d7bc67-ca2f-4942-a1ad-19a332b3104f" providerId="ADAL" clId="{ABDCD525-F8B9-473F-B86C-0D1F02ABEE90}" dt="2025-05-19T02:17:19.580" v="1191" actId="26606"/>
          <ac:picMkLst>
            <pc:docMk/>
            <pc:sldMk cId="1639280796" sldId="341"/>
            <ac:picMk id="2" creationId="{48BF7C72-0D82-5C49-EB53-141D124ECC9E}"/>
          </ac:picMkLst>
        </pc:picChg>
        <pc:picChg chg="del">
          <ac:chgData name="CANO NESBET MANUEL E" userId="10d7bc67-ca2f-4942-a1ad-19a332b3104f" providerId="ADAL" clId="{ABDCD525-F8B9-473F-B86C-0D1F02ABEE90}" dt="2025-05-19T02:17:07.993" v="1187" actId="478"/>
          <ac:picMkLst>
            <pc:docMk/>
            <pc:sldMk cId="1639280796" sldId="341"/>
            <ac:picMk id="3" creationId="{426E1F4E-E32A-87AA-0C58-D4510A149FA4}"/>
          </ac:picMkLst>
        </pc:picChg>
      </pc:sldChg>
      <pc:sldChg chg="delSp add setBg delDesignElem">
        <pc:chgData name="CANO NESBET MANUEL E" userId="10d7bc67-ca2f-4942-a1ad-19a332b3104f" providerId="ADAL" clId="{ABDCD525-F8B9-473F-B86C-0D1F02ABEE90}" dt="2025-05-19T02:18:15.692" v="1197"/>
        <pc:sldMkLst>
          <pc:docMk/>
          <pc:sldMk cId="367318976" sldId="342"/>
        </pc:sldMkLst>
        <pc:spChg chg="del">
          <ac:chgData name="CANO NESBET MANUEL E" userId="10d7bc67-ca2f-4942-a1ad-19a332b3104f" providerId="ADAL" clId="{ABDCD525-F8B9-473F-B86C-0D1F02ABEE90}" dt="2025-05-19T02:18:15.692" v="1197"/>
          <ac:spMkLst>
            <pc:docMk/>
            <pc:sldMk cId="367318976" sldId="342"/>
            <ac:spMk id="12" creationId="{C05D6FF1-105A-CD3A-43EC-57986C0EC17D}"/>
          </ac:spMkLst>
        </pc:spChg>
      </pc:sldChg>
      <pc:sldChg chg="delSp add del setBg delDesignElem">
        <pc:chgData name="CANO NESBET MANUEL E" userId="10d7bc67-ca2f-4942-a1ad-19a332b3104f" providerId="ADAL" clId="{ABDCD525-F8B9-473F-B86C-0D1F02ABEE90}" dt="2025-05-19T02:18:00.534" v="1195" actId="47"/>
        <pc:sldMkLst>
          <pc:docMk/>
          <pc:sldMk cId="3657078698" sldId="342"/>
        </pc:sldMkLst>
        <pc:spChg chg="del">
          <ac:chgData name="CANO NESBET MANUEL E" userId="10d7bc67-ca2f-4942-a1ad-19a332b3104f" providerId="ADAL" clId="{ABDCD525-F8B9-473F-B86C-0D1F02ABEE90}" dt="2025-05-19T02:17:33.438" v="1194"/>
          <ac:spMkLst>
            <pc:docMk/>
            <pc:sldMk cId="3657078698" sldId="342"/>
            <ac:spMk id="12" creationId="{9C4BC203-DC72-0A6B-CF93-386D2F64A8E4}"/>
          </ac:spMkLst>
        </pc:spChg>
      </pc:sldChg>
      <pc:sldChg chg="addSp delSp modSp add mod">
        <pc:chgData name="CANO NESBET MANUEL E" userId="10d7bc67-ca2f-4942-a1ad-19a332b3104f" providerId="ADAL" clId="{ABDCD525-F8B9-473F-B86C-0D1F02ABEE90}" dt="2025-05-19T02:34:49.627" v="1383" actId="1076"/>
        <pc:sldMkLst>
          <pc:docMk/>
          <pc:sldMk cId="835800313" sldId="343"/>
        </pc:sldMkLst>
        <pc:spChg chg="mod">
          <ac:chgData name="CANO NESBET MANUEL E" userId="10d7bc67-ca2f-4942-a1ad-19a332b3104f" providerId="ADAL" clId="{ABDCD525-F8B9-473F-B86C-0D1F02ABEE90}" dt="2025-05-19T02:20:51.757" v="1234" actId="14100"/>
          <ac:spMkLst>
            <pc:docMk/>
            <pc:sldMk cId="835800313" sldId="343"/>
            <ac:spMk id="4" creationId="{9C407375-A642-63B7-EAB8-5908BC8886B2}"/>
          </ac:spMkLst>
        </pc:spChg>
        <pc:spChg chg="mod">
          <ac:chgData name="CANO NESBET MANUEL E" userId="10d7bc67-ca2f-4942-a1ad-19a332b3104f" providerId="ADAL" clId="{ABDCD525-F8B9-473F-B86C-0D1F02ABEE90}" dt="2025-05-19T02:20:44.843" v="1230" actId="1076"/>
          <ac:spMkLst>
            <pc:docMk/>
            <pc:sldMk cId="835800313" sldId="343"/>
            <ac:spMk id="7" creationId="{45462DA8-D274-5A0B-5CAE-9E4A24220992}"/>
          </ac:spMkLst>
        </pc:spChg>
        <pc:spChg chg="add mod">
          <ac:chgData name="CANO NESBET MANUEL E" userId="10d7bc67-ca2f-4942-a1ad-19a332b3104f" providerId="ADAL" clId="{ABDCD525-F8B9-473F-B86C-0D1F02ABEE90}" dt="2025-05-19T02:34:49.627" v="1383" actId="1076"/>
          <ac:spMkLst>
            <pc:docMk/>
            <pc:sldMk cId="835800313" sldId="343"/>
            <ac:spMk id="13" creationId="{30A922E0-315D-C093-BDA7-0E310F763E40}"/>
          </ac:spMkLst>
        </pc:spChg>
        <pc:picChg chg="del">
          <ac:chgData name="CANO NESBET MANUEL E" userId="10d7bc67-ca2f-4942-a1ad-19a332b3104f" providerId="ADAL" clId="{ABDCD525-F8B9-473F-B86C-0D1F02ABEE90}" dt="2025-05-19T02:18:55.938" v="1199" actId="478"/>
          <ac:picMkLst>
            <pc:docMk/>
            <pc:sldMk cId="835800313" sldId="343"/>
            <ac:picMk id="2" creationId="{DCE30CB2-ACF3-3952-9F0E-E0A88ACA221C}"/>
          </ac:picMkLst>
        </pc:picChg>
        <pc:picChg chg="add mod">
          <ac:chgData name="CANO NESBET MANUEL E" userId="10d7bc67-ca2f-4942-a1ad-19a332b3104f" providerId="ADAL" clId="{ABDCD525-F8B9-473F-B86C-0D1F02ABEE90}" dt="2025-05-19T02:20:49.995" v="1233" actId="1076"/>
          <ac:picMkLst>
            <pc:docMk/>
            <pc:sldMk cId="835800313" sldId="343"/>
            <ac:picMk id="6" creationId="{75AA8D7F-3089-B658-5F01-3B35AB86AE60}"/>
          </ac:picMkLst>
        </pc:picChg>
        <pc:picChg chg="add del mod">
          <ac:chgData name="CANO NESBET MANUEL E" userId="10d7bc67-ca2f-4942-a1ad-19a332b3104f" providerId="ADAL" clId="{ABDCD525-F8B9-473F-B86C-0D1F02ABEE90}" dt="2025-05-19T02:19:44.109" v="1209" actId="22"/>
          <ac:picMkLst>
            <pc:docMk/>
            <pc:sldMk cId="835800313" sldId="343"/>
            <ac:picMk id="9" creationId="{4DAECC97-08C3-A1A3-0B2C-BF9AFE033C54}"/>
          </ac:picMkLst>
        </pc:picChg>
        <pc:picChg chg="add mod">
          <ac:chgData name="CANO NESBET MANUEL E" userId="10d7bc67-ca2f-4942-a1ad-19a332b3104f" providerId="ADAL" clId="{ABDCD525-F8B9-473F-B86C-0D1F02ABEE90}" dt="2025-05-19T02:20:57.963" v="1235" actId="1076"/>
          <ac:picMkLst>
            <pc:docMk/>
            <pc:sldMk cId="835800313" sldId="343"/>
            <ac:picMk id="11" creationId="{CEDA04AD-CF9F-EDBC-9E6E-E1041AE014F4}"/>
          </ac:picMkLst>
        </pc:picChg>
      </pc:sldChg>
      <pc:sldChg chg="addSp delSp modSp add mod">
        <pc:chgData name="CANO NESBET MANUEL E" userId="10d7bc67-ca2f-4942-a1ad-19a332b3104f" providerId="ADAL" clId="{ABDCD525-F8B9-473F-B86C-0D1F02ABEE90}" dt="2025-05-19T02:22:42.468" v="1265" actId="27636"/>
        <pc:sldMkLst>
          <pc:docMk/>
          <pc:sldMk cId="3343151492" sldId="344"/>
        </pc:sldMkLst>
        <pc:spChg chg="mod">
          <ac:chgData name="CANO NESBET MANUEL E" userId="10d7bc67-ca2f-4942-a1ad-19a332b3104f" providerId="ADAL" clId="{ABDCD525-F8B9-473F-B86C-0D1F02ABEE90}" dt="2025-05-19T02:21:13.090" v="1238"/>
          <ac:spMkLst>
            <pc:docMk/>
            <pc:sldMk cId="3343151492" sldId="344"/>
            <ac:spMk id="4" creationId="{83EA5247-7AC5-0526-36C4-AADA1233C993}"/>
          </ac:spMkLst>
        </pc:spChg>
        <pc:spChg chg="mod">
          <ac:chgData name="CANO NESBET MANUEL E" userId="10d7bc67-ca2f-4942-a1ad-19a332b3104f" providerId="ADAL" clId="{ABDCD525-F8B9-473F-B86C-0D1F02ABEE90}" dt="2025-05-19T02:22:42.468" v="1265" actId="27636"/>
          <ac:spMkLst>
            <pc:docMk/>
            <pc:sldMk cId="3343151492" sldId="344"/>
            <ac:spMk id="7" creationId="{E110A4EB-3CC1-6C40-7CE6-9B3CE3FD62D4}"/>
          </ac:spMkLst>
        </pc:spChg>
        <pc:picChg chg="add mod">
          <ac:chgData name="CANO NESBET MANUEL E" userId="10d7bc67-ca2f-4942-a1ad-19a332b3104f" providerId="ADAL" clId="{ABDCD525-F8B9-473F-B86C-0D1F02ABEE90}" dt="2025-05-19T02:22:16.305" v="1246" actId="1076"/>
          <ac:picMkLst>
            <pc:docMk/>
            <pc:sldMk cId="3343151492" sldId="344"/>
            <ac:picMk id="3" creationId="{40E9EB14-D58D-C300-6AFD-62277D69F138}"/>
          </ac:picMkLst>
        </pc:picChg>
        <pc:picChg chg="del">
          <ac:chgData name="CANO NESBET MANUEL E" userId="10d7bc67-ca2f-4942-a1ad-19a332b3104f" providerId="ADAL" clId="{ABDCD525-F8B9-473F-B86C-0D1F02ABEE90}" dt="2025-05-19T02:21:25.322" v="1239" actId="478"/>
          <ac:picMkLst>
            <pc:docMk/>
            <pc:sldMk cId="3343151492" sldId="344"/>
            <ac:picMk id="6" creationId="{9B88A0B8-A20C-23E2-96C9-7CB5ED5962C2}"/>
          </ac:picMkLst>
        </pc:picChg>
        <pc:picChg chg="add mod">
          <ac:chgData name="CANO NESBET MANUEL E" userId="10d7bc67-ca2f-4942-a1ad-19a332b3104f" providerId="ADAL" clId="{ABDCD525-F8B9-473F-B86C-0D1F02ABEE90}" dt="2025-05-19T02:22:12.946" v="1245" actId="1076"/>
          <ac:picMkLst>
            <pc:docMk/>
            <pc:sldMk cId="3343151492" sldId="344"/>
            <ac:picMk id="9" creationId="{A18DBA78-5C41-B558-198A-C6819247935D}"/>
          </ac:picMkLst>
        </pc:picChg>
        <pc:picChg chg="del">
          <ac:chgData name="CANO NESBET MANUEL E" userId="10d7bc67-ca2f-4942-a1ad-19a332b3104f" providerId="ADAL" clId="{ABDCD525-F8B9-473F-B86C-0D1F02ABEE90}" dt="2025-05-19T02:21:31.427" v="1243" actId="478"/>
          <ac:picMkLst>
            <pc:docMk/>
            <pc:sldMk cId="3343151492" sldId="344"/>
            <ac:picMk id="11" creationId="{0E250071-A2ED-0B49-37A3-191082AFF6B5}"/>
          </ac:picMkLst>
        </pc:picChg>
      </pc:sldChg>
      <pc:sldChg chg="add del">
        <pc:chgData name="CANO NESBET MANUEL E" userId="10d7bc67-ca2f-4942-a1ad-19a332b3104f" providerId="ADAL" clId="{ABDCD525-F8B9-473F-B86C-0D1F02ABEE90}" dt="2025-05-19T02:18:59.556" v="1201"/>
        <pc:sldMkLst>
          <pc:docMk/>
          <pc:sldMk cId="3343482330" sldId="344"/>
        </pc:sldMkLst>
      </pc:sldChg>
      <pc:sldChg chg="addSp delSp modSp add mod">
        <pc:chgData name="CANO NESBET MANUEL E" userId="10d7bc67-ca2f-4942-a1ad-19a332b3104f" providerId="ADAL" clId="{ABDCD525-F8B9-473F-B86C-0D1F02ABEE90}" dt="2025-05-19T02:35:35.773" v="1386" actId="1076"/>
        <pc:sldMkLst>
          <pc:docMk/>
          <pc:sldMk cId="2860554384" sldId="345"/>
        </pc:sldMkLst>
        <pc:spChg chg="mod">
          <ac:chgData name="CANO NESBET MANUEL E" userId="10d7bc67-ca2f-4942-a1ad-19a332b3104f" providerId="ADAL" clId="{ABDCD525-F8B9-473F-B86C-0D1F02ABEE90}" dt="2025-05-19T02:23:02.390" v="1268"/>
          <ac:spMkLst>
            <pc:docMk/>
            <pc:sldMk cId="2860554384" sldId="345"/>
            <ac:spMk id="4" creationId="{873451B3-DCD0-752D-922F-F37660B6089C}"/>
          </ac:spMkLst>
        </pc:spChg>
        <pc:spChg chg="del mod">
          <ac:chgData name="CANO NESBET MANUEL E" userId="10d7bc67-ca2f-4942-a1ad-19a332b3104f" providerId="ADAL" clId="{ABDCD525-F8B9-473F-B86C-0D1F02ABEE90}" dt="2025-05-19T02:24:49.281" v="1281" actId="478"/>
          <ac:spMkLst>
            <pc:docMk/>
            <pc:sldMk cId="2860554384" sldId="345"/>
            <ac:spMk id="7" creationId="{D21FDF64-4256-22D1-9668-EDC1A9FB3D20}"/>
          </ac:spMkLst>
        </pc:spChg>
        <pc:spChg chg="add mod">
          <ac:chgData name="CANO NESBET MANUEL E" userId="10d7bc67-ca2f-4942-a1ad-19a332b3104f" providerId="ADAL" clId="{ABDCD525-F8B9-473F-B86C-0D1F02ABEE90}" dt="2025-05-19T02:35:35.773" v="1386" actId="1076"/>
          <ac:spMkLst>
            <pc:docMk/>
            <pc:sldMk cId="2860554384" sldId="345"/>
            <ac:spMk id="12" creationId="{5ACB3A27-31AD-9A37-03A9-24EBAAA62713}"/>
          </ac:spMkLst>
        </pc:spChg>
        <pc:picChg chg="del">
          <ac:chgData name="CANO NESBET MANUEL E" userId="10d7bc67-ca2f-4942-a1ad-19a332b3104f" providerId="ADAL" clId="{ABDCD525-F8B9-473F-B86C-0D1F02ABEE90}" dt="2025-05-19T02:23:23.234" v="1269" actId="478"/>
          <ac:picMkLst>
            <pc:docMk/>
            <pc:sldMk cId="2860554384" sldId="345"/>
            <ac:picMk id="3" creationId="{2B31A27F-D297-AA51-5D6A-8041FA91E0A8}"/>
          </ac:picMkLst>
        </pc:picChg>
        <pc:picChg chg="add mod">
          <ac:chgData name="CANO NESBET MANUEL E" userId="10d7bc67-ca2f-4942-a1ad-19a332b3104f" providerId="ADAL" clId="{ABDCD525-F8B9-473F-B86C-0D1F02ABEE90}" dt="2025-05-19T02:23:28.072" v="1272" actId="1076"/>
          <ac:picMkLst>
            <pc:docMk/>
            <pc:sldMk cId="2860554384" sldId="345"/>
            <ac:picMk id="6" creationId="{B275A57C-C039-04C4-DD48-75785D18BE4F}"/>
          </ac:picMkLst>
        </pc:picChg>
        <pc:picChg chg="del">
          <ac:chgData name="CANO NESBET MANUEL E" userId="10d7bc67-ca2f-4942-a1ad-19a332b3104f" providerId="ADAL" clId="{ABDCD525-F8B9-473F-B86C-0D1F02ABEE90}" dt="2025-05-19T02:23:29.283" v="1273" actId="478"/>
          <ac:picMkLst>
            <pc:docMk/>
            <pc:sldMk cId="2860554384" sldId="345"/>
            <ac:picMk id="9" creationId="{54C05372-21B1-755D-AFB7-B40C8934DB6C}"/>
          </ac:picMkLst>
        </pc:picChg>
        <pc:picChg chg="add mod">
          <ac:chgData name="CANO NESBET MANUEL E" userId="10d7bc67-ca2f-4942-a1ad-19a332b3104f" providerId="ADAL" clId="{ABDCD525-F8B9-473F-B86C-0D1F02ABEE90}" dt="2025-05-19T02:23:48.199" v="1276" actId="1076"/>
          <ac:picMkLst>
            <pc:docMk/>
            <pc:sldMk cId="2860554384" sldId="345"/>
            <ac:picMk id="10" creationId="{047F5155-EAD5-C3C2-6395-BADCCE17511F}"/>
          </ac:picMkLst>
        </pc:picChg>
      </pc:sldChg>
      <pc:sldChg chg="addSp delSp modSp add mod">
        <pc:chgData name="CANO NESBET MANUEL E" userId="10d7bc67-ca2f-4942-a1ad-19a332b3104f" providerId="ADAL" clId="{ABDCD525-F8B9-473F-B86C-0D1F02ABEE90}" dt="2025-05-19T02:35:48.726" v="1389" actId="1076"/>
        <pc:sldMkLst>
          <pc:docMk/>
          <pc:sldMk cId="577705126" sldId="346"/>
        </pc:sldMkLst>
        <pc:spChg chg="mod">
          <ac:chgData name="CANO NESBET MANUEL E" userId="10d7bc67-ca2f-4942-a1ad-19a332b3104f" providerId="ADAL" clId="{ABDCD525-F8B9-473F-B86C-0D1F02ABEE90}" dt="2025-05-19T02:25:02.463" v="1284"/>
          <ac:spMkLst>
            <pc:docMk/>
            <pc:sldMk cId="577705126" sldId="346"/>
            <ac:spMk id="4" creationId="{D6FAF5AA-07F5-C35E-2624-BE251FF93942}"/>
          </ac:spMkLst>
        </pc:spChg>
        <pc:spChg chg="add mod">
          <ac:chgData name="CANO NESBET MANUEL E" userId="10d7bc67-ca2f-4942-a1ad-19a332b3104f" providerId="ADAL" clId="{ABDCD525-F8B9-473F-B86C-0D1F02ABEE90}" dt="2025-05-19T02:35:48.726" v="1389" actId="1076"/>
          <ac:spMkLst>
            <pc:docMk/>
            <pc:sldMk cId="577705126" sldId="346"/>
            <ac:spMk id="11" creationId="{3BA135CE-F16F-EDF9-8DCC-7158AC5D1DB8}"/>
          </ac:spMkLst>
        </pc:spChg>
        <pc:picChg chg="add mod">
          <ac:chgData name="CANO NESBET MANUEL E" userId="10d7bc67-ca2f-4942-a1ad-19a332b3104f" providerId="ADAL" clId="{ABDCD525-F8B9-473F-B86C-0D1F02ABEE90}" dt="2025-05-19T02:25:31.253" v="1293" actId="1076"/>
          <ac:picMkLst>
            <pc:docMk/>
            <pc:sldMk cId="577705126" sldId="346"/>
            <ac:picMk id="3" creationId="{73EF072D-3666-0CB4-98EC-E2A2B79AB32F}"/>
          </ac:picMkLst>
        </pc:picChg>
        <pc:picChg chg="del">
          <ac:chgData name="CANO NESBET MANUEL E" userId="10d7bc67-ca2f-4942-a1ad-19a332b3104f" providerId="ADAL" clId="{ABDCD525-F8B9-473F-B86C-0D1F02ABEE90}" dt="2025-05-19T02:25:14.537" v="1285" actId="478"/>
          <ac:picMkLst>
            <pc:docMk/>
            <pc:sldMk cId="577705126" sldId="346"/>
            <ac:picMk id="6" creationId="{608F28C5-AD9E-FE67-F6AE-C41B26A70DB1}"/>
          </ac:picMkLst>
        </pc:picChg>
        <pc:picChg chg="add mod">
          <ac:chgData name="CANO NESBET MANUEL E" userId="10d7bc67-ca2f-4942-a1ad-19a332b3104f" providerId="ADAL" clId="{ABDCD525-F8B9-473F-B86C-0D1F02ABEE90}" dt="2025-05-19T02:25:29.242" v="1292" actId="1076"/>
          <ac:picMkLst>
            <pc:docMk/>
            <pc:sldMk cId="577705126" sldId="346"/>
            <ac:picMk id="8" creationId="{E025FD3E-F5EE-7798-B6B1-AC8088ACE2C5}"/>
          </ac:picMkLst>
        </pc:picChg>
        <pc:picChg chg="del">
          <ac:chgData name="CANO NESBET MANUEL E" userId="10d7bc67-ca2f-4942-a1ad-19a332b3104f" providerId="ADAL" clId="{ABDCD525-F8B9-473F-B86C-0D1F02ABEE90}" dt="2025-05-19T02:25:20.605" v="1289" actId="478"/>
          <ac:picMkLst>
            <pc:docMk/>
            <pc:sldMk cId="577705126" sldId="346"/>
            <ac:picMk id="10" creationId="{1978B9D3-B6D9-6B68-B8D2-E1A5290A94F8}"/>
          </ac:picMkLst>
        </pc:picChg>
      </pc:sldChg>
      <pc:sldChg chg="addSp delSp modSp add mod">
        <pc:chgData name="CANO NESBET MANUEL E" userId="10d7bc67-ca2f-4942-a1ad-19a332b3104f" providerId="ADAL" clId="{ABDCD525-F8B9-473F-B86C-0D1F02ABEE90}" dt="2025-05-19T02:36:03.593" v="1392" actId="1076"/>
        <pc:sldMkLst>
          <pc:docMk/>
          <pc:sldMk cId="2732075655" sldId="347"/>
        </pc:sldMkLst>
        <pc:spChg chg="mod">
          <ac:chgData name="CANO NESBET MANUEL E" userId="10d7bc67-ca2f-4942-a1ad-19a332b3104f" providerId="ADAL" clId="{ABDCD525-F8B9-473F-B86C-0D1F02ABEE90}" dt="2025-05-19T02:25:47.799" v="1298"/>
          <ac:spMkLst>
            <pc:docMk/>
            <pc:sldMk cId="2732075655" sldId="347"/>
            <ac:spMk id="4" creationId="{5B80E36B-959C-4D9A-296D-EFA63A8B7620}"/>
          </ac:spMkLst>
        </pc:spChg>
        <pc:spChg chg="add mod">
          <ac:chgData name="CANO NESBET MANUEL E" userId="10d7bc67-ca2f-4942-a1ad-19a332b3104f" providerId="ADAL" clId="{ABDCD525-F8B9-473F-B86C-0D1F02ABEE90}" dt="2025-05-19T02:36:03.593" v="1392" actId="1076"/>
          <ac:spMkLst>
            <pc:docMk/>
            <pc:sldMk cId="2732075655" sldId="347"/>
            <ac:spMk id="11" creationId="{57380ABC-B5FA-6D19-628C-E024D33041AC}"/>
          </ac:spMkLst>
        </pc:spChg>
        <pc:picChg chg="del">
          <ac:chgData name="CANO NESBET MANUEL E" userId="10d7bc67-ca2f-4942-a1ad-19a332b3104f" providerId="ADAL" clId="{ABDCD525-F8B9-473F-B86C-0D1F02ABEE90}" dt="2025-05-19T02:25:50.214" v="1299" actId="478"/>
          <ac:picMkLst>
            <pc:docMk/>
            <pc:sldMk cId="2732075655" sldId="347"/>
            <ac:picMk id="3" creationId="{9E7F4CFB-B113-0FA1-37C2-BCBB5FA9EBE2}"/>
          </ac:picMkLst>
        </pc:picChg>
        <pc:picChg chg="add mod">
          <ac:chgData name="CANO NESBET MANUEL E" userId="10d7bc67-ca2f-4942-a1ad-19a332b3104f" providerId="ADAL" clId="{ABDCD525-F8B9-473F-B86C-0D1F02ABEE90}" dt="2025-05-19T02:26:35.135" v="1304" actId="1076"/>
          <ac:picMkLst>
            <pc:docMk/>
            <pc:sldMk cId="2732075655" sldId="347"/>
            <ac:picMk id="6" creationId="{697B8CE1-89FD-5201-D3B9-CD4A14C65896}"/>
          </ac:picMkLst>
        </pc:picChg>
        <pc:picChg chg="del">
          <ac:chgData name="CANO NESBET MANUEL E" userId="10d7bc67-ca2f-4942-a1ad-19a332b3104f" providerId="ADAL" clId="{ABDCD525-F8B9-473F-B86C-0D1F02ABEE90}" dt="2025-05-19T02:26:36.346" v="1305" actId="478"/>
          <ac:picMkLst>
            <pc:docMk/>
            <pc:sldMk cId="2732075655" sldId="347"/>
            <ac:picMk id="8" creationId="{8180E821-1CD0-9399-A445-2E4BBF90BBB6}"/>
          </ac:picMkLst>
        </pc:picChg>
        <pc:picChg chg="add mod">
          <ac:chgData name="CANO NESBET MANUEL E" userId="10d7bc67-ca2f-4942-a1ad-19a332b3104f" providerId="ADAL" clId="{ABDCD525-F8B9-473F-B86C-0D1F02ABEE90}" dt="2025-05-19T02:26:44.421" v="1308" actId="1076"/>
          <ac:picMkLst>
            <pc:docMk/>
            <pc:sldMk cId="2732075655" sldId="347"/>
            <ac:picMk id="9" creationId="{C72B3F58-B935-2BB5-686A-1E8AE34D764A}"/>
          </ac:picMkLst>
        </pc:picChg>
      </pc:sldChg>
      <pc:sldChg chg="addSp delSp modSp add mod">
        <pc:chgData name="CANO NESBET MANUEL E" userId="10d7bc67-ca2f-4942-a1ad-19a332b3104f" providerId="ADAL" clId="{ABDCD525-F8B9-473F-B86C-0D1F02ABEE90}" dt="2025-05-19T02:36:13.256" v="1394" actId="1076"/>
        <pc:sldMkLst>
          <pc:docMk/>
          <pc:sldMk cId="4262073154" sldId="348"/>
        </pc:sldMkLst>
        <pc:spChg chg="mod">
          <ac:chgData name="CANO NESBET MANUEL E" userId="10d7bc67-ca2f-4942-a1ad-19a332b3104f" providerId="ADAL" clId="{ABDCD525-F8B9-473F-B86C-0D1F02ABEE90}" dt="2025-05-19T02:27:23.741" v="1312" actId="14100"/>
          <ac:spMkLst>
            <pc:docMk/>
            <pc:sldMk cId="4262073154" sldId="348"/>
            <ac:spMk id="4" creationId="{E173D2BF-FF58-4011-4B59-0F6D60AC112F}"/>
          </ac:spMkLst>
        </pc:spChg>
        <pc:spChg chg="add mod">
          <ac:chgData name="CANO NESBET MANUEL E" userId="10d7bc67-ca2f-4942-a1ad-19a332b3104f" providerId="ADAL" clId="{ABDCD525-F8B9-473F-B86C-0D1F02ABEE90}" dt="2025-05-19T02:36:13.256" v="1394" actId="1076"/>
          <ac:spMkLst>
            <pc:docMk/>
            <pc:sldMk cId="4262073154" sldId="348"/>
            <ac:spMk id="11" creationId="{0BAAA598-EA3B-1CEC-2C2F-6E0443FA2619}"/>
          </ac:spMkLst>
        </pc:spChg>
        <pc:picChg chg="add mod">
          <ac:chgData name="CANO NESBET MANUEL E" userId="10d7bc67-ca2f-4942-a1ad-19a332b3104f" providerId="ADAL" clId="{ABDCD525-F8B9-473F-B86C-0D1F02ABEE90}" dt="2025-05-19T02:27:47.382" v="1320" actId="1076"/>
          <ac:picMkLst>
            <pc:docMk/>
            <pc:sldMk cId="4262073154" sldId="348"/>
            <ac:picMk id="3" creationId="{2C62ECBE-6ED1-58AA-83F2-8AC54245B04E}"/>
          </ac:picMkLst>
        </pc:picChg>
        <pc:picChg chg="del">
          <ac:chgData name="CANO NESBET MANUEL E" userId="10d7bc67-ca2f-4942-a1ad-19a332b3104f" providerId="ADAL" clId="{ABDCD525-F8B9-473F-B86C-0D1F02ABEE90}" dt="2025-05-19T02:27:25.358" v="1313" actId="478"/>
          <ac:picMkLst>
            <pc:docMk/>
            <pc:sldMk cId="4262073154" sldId="348"/>
            <ac:picMk id="6" creationId="{AB0DCCF0-4CF1-E1C7-97B7-A08C8405BA18}"/>
          </ac:picMkLst>
        </pc:picChg>
        <pc:picChg chg="add mod">
          <ac:chgData name="CANO NESBET MANUEL E" userId="10d7bc67-ca2f-4942-a1ad-19a332b3104f" providerId="ADAL" clId="{ABDCD525-F8B9-473F-B86C-0D1F02ABEE90}" dt="2025-05-19T02:27:56.446" v="1325" actId="1076"/>
          <ac:picMkLst>
            <pc:docMk/>
            <pc:sldMk cId="4262073154" sldId="348"/>
            <ac:picMk id="8" creationId="{31309C0C-BEFB-55D2-D861-F493B0018057}"/>
          </ac:picMkLst>
        </pc:picChg>
        <pc:picChg chg="del">
          <ac:chgData name="CANO NESBET MANUEL E" userId="10d7bc67-ca2f-4942-a1ad-19a332b3104f" providerId="ADAL" clId="{ABDCD525-F8B9-473F-B86C-0D1F02ABEE90}" dt="2025-05-19T02:27:48.454" v="1321" actId="478"/>
          <ac:picMkLst>
            <pc:docMk/>
            <pc:sldMk cId="4262073154" sldId="348"/>
            <ac:picMk id="9" creationId="{A55C3CF4-CC92-5CD1-DF85-C71D674C8198}"/>
          </ac:picMkLst>
        </pc:picChg>
      </pc:sldChg>
      <pc:sldChg chg="addSp delSp modSp add mod">
        <pc:chgData name="CANO NESBET MANUEL E" userId="10d7bc67-ca2f-4942-a1ad-19a332b3104f" providerId="ADAL" clId="{ABDCD525-F8B9-473F-B86C-0D1F02ABEE90}" dt="2025-05-19T02:36:25.467" v="1398" actId="1076"/>
        <pc:sldMkLst>
          <pc:docMk/>
          <pc:sldMk cId="2371983331" sldId="349"/>
        </pc:sldMkLst>
        <pc:spChg chg="mod">
          <ac:chgData name="CANO NESBET MANUEL E" userId="10d7bc67-ca2f-4942-a1ad-19a332b3104f" providerId="ADAL" clId="{ABDCD525-F8B9-473F-B86C-0D1F02ABEE90}" dt="2025-05-19T02:28:08.734" v="1328"/>
          <ac:spMkLst>
            <pc:docMk/>
            <pc:sldMk cId="2371983331" sldId="349"/>
            <ac:spMk id="4" creationId="{ACD670DD-2249-7A4D-EBA2-7E3CD9667791}"/>
          </ac:spMkLst>
        </pc:spChg>
        <pc:spChg chg="add mod">
          <ac:chgData name="CANO NESBET MANUEL E" userId="10d7bc67-ca2f-4942-a1ad-19a332b3104f" providerId="ADAL" clId="{ABDCD525-F8B9-473F-B86C-0D1F02ABEE90}" dt="2025-05-19T02:36:25.467" v="1398" actId="1076"/>
          <ac:spMkLst>
            <pc:docMk/>
            <pc:sldMk cId="2371983331" sldId="349"/>
            <ac:spMk id="11" creationId="{19D3997D-9226-7C6C-7EFC-34D8B62E39A3}"/>
          </ac:spMkLst>
        </pc:spChg>
        <pc:picChg chg="del">
          <ac:chgData name="CANO NESBET MANUEL E" userId="10d7bc67-ca2f-4942-a1ad-19a332b3104f" providerId="ADAL" clId="{ABDCD525-F8B9-473F-B86C-0D1F02ABEE90}" dt="2025-05-19T02:28:12.770" v="1329" actId="478"/>
          <ac:picMkLst>
            <pc:docMk/>
            <pc:sldMk cId="2371983331" sldId="349"/>
            <ac:picMk id="3" creationId="{973285CC-F78D-2259-E779-AAA663CD0964}"/>
          </ac:picMkLst>
        </pc:picChg>
        <pc:picChg chg="add mod">
          <ac:chgData name="CANO NESBET MANUEL E" userId="10d7bc67-ca2f-4942-a1ad-19a332b3104f" providerId="ADAL" clId="{ABDCD525-F8B9-473F-B86C-0D1F02ABEE90}" dt="2025-05-19T02:28:29.083" v="1334" actId="1076"/>
          <ac:picMkLst>
            <pc:docMk/>
            <pc:sldMk cId="2371983331" sldId="349"/>
            <ac:picMk id="6" creationId="{0DF81E4E-CDE1-1630-B466-8E23320D283D}"/>
          </ac:picMkLst>
        </pc:picChg>
        <pc:picChg chg="del">
          <ac:chgData name="CANO NESBET MANUEL E" userId="10d7bc67-ca2f-4942-a1ad-19a332b3104f" providerId="ADAL" clId="{ABDCD525-F8B9-473F-B86C-0D1F02ABEE90}" dt="2025-05-19T02:28:30.717" v="1335" actId="478"/>
          <ac:picMkLst>
            <pc:docMk/>
            <pc:sldMk cId="2371983331" sldId="349"/>
            <ac:picMk id="8" creationId="{12388B1C-FB7D-A5C1-E622-F8C3962EC405}"/>
          </ac:picMkLst>
        </pc:picChg>
        <pc:picChg chg="add mod">
          <ac:chgData name="CANO NESBET MANUEL E" userId="10d7bc67-ca2f-4942-a1ad-19a332b3104f" providerId="ADAL" clId="{ABDCD525-F8B9-473F-B86C-0D1F02ABEE90}" dt="2025-05-19T02:28:40.053" v="1339" actId="1076"/>
          <ac:picMkLst>
            <pc:docMk/>
            <pc:sldMk cId="2371983331" sldId="349"/>
            <ac:picMk id="9" creationId="{B9F90482-0B39-C3F5-1755-DDAD31191D7E}"/>
          </ac:picMkLst>
        </pc:picChg>
      </pc:sldChg>
      <pc:sldChg chg="addSp delSp modSp add mod">
        <pc:chgData name="CANO NESBET MANUEL E" userId="10d7bc67-ca2f-4942-a1ad-19a332b3104f" providerId="ADAL" clId="{ABDCD525-F8B9-473F-B86C-0D1F02ABEE90}" dt="2025-05-19T02:36:35.348" v="1400" actId="1076"/>
        <pc:sldMkLst>
          <pc:docMk/>
          <pc:sldMk cId="4226409933" sldId="350"/>
        </pc:sldMkLst>
        <pc:spChg chg="mod">
          <ac:chgData name="CANO NESBET MANUEL E" userId="10d7bc67-ca2f-4942-a1ad-19a332b3104f" providerId="ADAL" clId="{ABDCD525-F8B9-473F-B86C-0D1F02ABEE90}" dt="2025-05-19T02:29:02.493" v="1342"/>
          <ac:spMkLst>
            <pc:docMk/>
            <pc:sldMk cId="4226409933" sldId="350"/>
            <ac:spMk id="4" creationId="{C415CF95-AB2A-A1D7-6285-BDC0A7A047D4}"/>
          </ac:spMkLst>
        </pc:spChg>
        <pc:spChg chg="add mod">
          <ac:chgData name="CANO NESBET MANUEL E" userId="10d7bc67-ca2f-4942-a1ad-19a332b3104f" providerId="ADAL" clId="{ABDCD525-F8B9-473F-B86C-0D1F02ABEE90}" dt="2025-05-19T02:36:35.348" v="1400" actId="1076"/>
          <ac:spMkLst>
            <pc:docMk/>
            <pc:sldMk cId="4226409933" sldId="350"/>
            <ac:spMk id="11" creationId="{4FB0F59C-EF03-AA52-BA27-83E1298AF545}"/>
          </ac:spMkLst>
        </pc:spChg>
        <pc:picChg chg="add mod">
          <ac:chgData name="CANO NESBET MANUEL E" userId="10d7bc67-ca2f-4942-a1ad-19a332b3104f" providerId="ADAL" clId="{ABDCD525-F8B9-473F-B86C-0D1F02ABEE90}" dt="2025-05-19T02:29:14.957" v="1346" actId="1076"/>
          <ac:picMkLst>
            <pc:docMk/>
            <pc:sldMk cId="4226409933" sldId="350"/>
            <ac:picMk id="3" creationId="{AADA6FF3-EB79-6565-B2BD-F505D5C0C7A8}"/>
          </ac:picMkLst>
        </pc:picChg>
        <pc:picChg chg="del">
          <ac:chgData name="CANO NESBET MANUEL E" userId="10d7bc67-ca2f-4942-a1ad-19a332b3104f" providerId="ADAL" clId="{ABDCD525-F8B9-473F-B86C-0D1F02ABEE90}" dt="2025-05-19T02:29:10.205" v="1343" actId="478"/>
          <ac:picMkLst>
            <pc:docMk/>
            <pc:sldMk cId="4226409933" sldId="350"/>
            <ac:picMk id="6" creationId="{C069A2CD-DAF0-E8AC-F3A0-B9CFA57653F8}"/>
          </ac:picMkLst>
        </pc:picChg>
        <pc:picChg chg="add mod">
          <ac:chgData name="CANO NESBET MANUEL E" userId="10d7bc67-ca2f-4942-a1ad-19a332b3104f" providerId="ADAL" clId="{ABDCD525-F8B9-473F-B86C-0D1F02ABEE90}" dt="2025-05-19T02:29:25.293" v="1349" actId="1076"/>
          <ac:picMkLst>
            <pc:docMk/>
            <pc:sldMk cId="4226409933" sldId="350"/>
            <ac:picMk id="8" creationId="{A8182B4A-8361-F4BE-3B60-613E72D7235E}"/>
          </ac:picMkLst>
        </pc:picChg>
        <pc:picChg chg="del">
          <ac:chgData name="CANO NESBET MANUEL E" userId="10d7bc67-ca2f-4942-a1ad-19a332b3104f" providerId="ADAL" clId="{ABDCD525-F8B9-473F-B86C-0D1F02ABEE90}" dt="2025-05-19T02:29:15.967" v="1347" actId="478"/>
          <ac:picMkLst>
            <pc:docMk/>
            <pc:sldMk cId="4226409933" sldId="350"/>
            <ac:picMk id="9" creationId="{8A741AAF-595E-B674-66D9-6EC406DD12B2}"/>
          </ac:picMkLst>
        </pc:picChg>
      </pc:sldChg>
      <pc:sldChg chg="addSp delSp modSp add mod">
        <pc:chgData name="CANO NESBET MANUEL E" userId="10d7bc67-ca2f-4942-a1ad-19a332b3104f" providerId="ADAL" clId="{ABDCD525-F8B9-473F-B86C-0D1F02ABEE90}" dt="2025-05-19T02:36:46.157" v="1404" actId="1076"/>
        <pc:sldMkLst>
          <pc:docMk/>
          <pc:sldMk cId="4203826841" sldId="351"/>
        </pc:sldMkLst>
        <pc:spChg chg="mod">
          <ac:chgData name="CANO NESBET MANUEL E" userId="10d7bc67-ca2f-4942-a1ad-19a332b3104f" providerId="ADAL" clId="{ABDCD525-F8B9-473F-B86C-0D1F02ABEE90}" dt="2025-05-19T02:29:43.292" v="1352"/>
          <ac:spMkLst>
            <pc:docMk/>
            <pc:sldMk cId="4203826841" sldId="351"/>
            <ac:spMk id="4" creationId="{E719D507-7BC6-F128-DAD8-3E42A9E3C781}"/>
          </ac:spMkLst>
        </pc:spChg>
        <pc:spChg chg="add mod">
          <ac:chgData name="CANO NESBET MANUEL E" userId="10d7bc67-ca2f-4942-a1ad-19a332b3104f" providerId="ADAL" clId="{ABDCD525-F8B9-473F-B86C-0D1F02ABEE90}" dt="2025-05-19T02:36:44.770" v="1402" actId="1076"/>
          <ac:spMkLst>
            <pc:docMk/>
            <pc:sldMk cId="4203826841" sldId="351"/>
            <ac:spMk id="11" creationId="{DD65A63F-764E-C231-756A-8D6B9D7DCA9E}"/>
          </ac:spMkLst>
        </pc:spChg>
        <pc:picChg chg="del">
          <ac:chgData name="CANO NESBET MANUEL E" userId="10d7bc67-ca2f-4942-a1ad-19a332b3104f" providerId="ADAL" clId="{ABDCD525-F8B9-473F-B86C-0D1F02ABEE90}" dt="2025-05-19T02:29:55.011" v="1353" actId="478"/>
          <ac:picMkLst>
            <pc:docMk/>
            <pc:sldMk cId="4203826841" sldId="351"/>
            <ac:picMk id="3" creationId="{A88B5A39-094D-B21C-C104-01ABF8DCC591}"/>
          </ac:picMkLst>
        </pc:picChg>
        <pc:picChg chg="add mod">
          <ac:chgData name="CANO NESBET MANUEL E" userId="10d7bc67-ca2f-4942-a1ad-19a332b3104f" providerId="ADAL" clId="{ABDCD525-F8B9-473F-B86C-0D1F02ABEE90}" dt="2025-05-19T02:30:00.140" v="1356" actId="1076"/>
          <ac:picMkLst>
            <pc:docMk/>
            <pc:sldMk cId="4203826841" sldId="351"/>
            <ac:picMk id="6" creationId="{F736DEE6-F149-E541-11F7-4C674F62518A}"/>
          </ac:picMkLst>
        </pc:picChg>
        <pc:picChg chg="del">
          <ac:chgData name="CANO NESBET MANUEL E" userId="10d7bc67-ca2f-4942-a1ad-19a332b3104f" providerId="ADAL" clId="{ABDCD525-F8B9-473F-B86C-0D1F02ABEE90}" dt="2025-05-19T02:30:01.567" v="1357" actId="478"/>
          <ac:picMkLst>
            <pc:docMk/>
            <pc:sldMk cId="4203826841" sldId="351"/>
            <ac:picMk id="8" creationId="{9FAAEFC6-50F8-0302-6EBB-69362C242D06}"/>
          </ac:picMkLst>
        </pc:picChg>
        <pc:picChg chg="add mod">
          <ac:chgData name="CANO NESBET MANUEL E" userId="10d7bc67-ca2f-4942-a1ad-19a332b3104f" providerId="ADAL" clId="{ABDCD525-F8B9-473F-B86C-0D1F02ABEE90}" dt="2025-05-19T02:36:46.157" v="1404" actId="1076"/>
          <ac:picMkLst>
            <pc:docMk/>
            <pc:sldMk cId="4203826841" sldId="351"/>
            <ac:picMk id="9" creationId="{ED6C597A-3EDD-6C8C-24CB-28AF93993743}"/>
          </ac:picMkLst>
        </pc:picChg>
      </pc:sldChg>
      <pc:sldChg chg="addSp delSp modSp add mod">
        <pc:chgData name="CANO NESBET MANUEL E" userId="10d7bc67-ca2f-4942-a1ad-19a332b3104f" providerId="ADAL" clId="{ABDCD525-F8B9-473F-B86C-0D1F02ABEE90}" dt="2025-05-19T02:36:56.959" v="1406" actId="1076"/>
        <pc:sldMkLst>
          <pc:docMk/>
          <pc:sldMk cId="696075812" sldId="352"/>
        </pc:sldMkLst>
        <pc:spChg chg="mod">
          <ac:chgData name="CANO NESBET MANUEL E" userId="10d7bc67-ca2f-4942-a1ad-19a332b3104f" providerId="ADAL" clId="{ABDCD525-F8B9-473F-B86C-0D1F02ABEE90}" dt="2025-05-19T02:30:32.291" v="1367"/>
          <ac:spMkLst>
            <pc:docMk/>
            <pc:sldMk cId="696075812" sldId="352"/>
            <ac:spMk id="4" creationId="{BF6F969E-1A69-8AAA-77EC-329CB6CB53C4}"/>
          </ac:spMkLst>
        </pc:spChg>
        <pc:spChg chg="add mod">
          <ac:chgData name="CANO NESBET MANUEL E" userId="10d7bc67-ca2f-4942-a1ad-19a332b3104f" providerId="ADAL" clId="{ABDCD525-F8B9-473F-B86C-0D1F02ABEE90}" dt="2025-05-19T02:36:56.959" v="1406" actId="1076"/>
          <ac:spMkLst>
            <pc:docMk/>
            <pc:sldMk cId="696075812" sldId="352"/>
            <ac:spMk id="11" creationId="{DAE6C78F-61E6-0E56-D888-8DF79BABECBE}"/>
          </ac:spMkLst>
        </pc:spChg>
        <pc:picChg chg="add mod">
          <ac:chgData name="CANO NESBET MANUEL E" userId="10d7bc67-ca2f-4942-a1ad-19a332b3104f" providerId="ADAL" clId="{ABDCD525-F8B9-473F-B86C-0D1F02ABEE90}" dt="2025-05-19T02:30:46.129" v="1372" actId="14100"/>
          <ac:picMkLst>
            <pc:docMk/>
            <pc:sldMk cId="696075812" sldId="352"/>
            <ac:picMk id="3" creationId="{61962275-EE81-7B10-3E2D-A57E54AC0C19}"/>
          </ac:picMkLst>
        </pc:picChg>
        <pc:picChg chg="del mod">
          <ac:chgData name="CANO NESBET MANUEL E" userId="10d7bc67-ca2f-4942-a1ad-19a332b3104f" providerId="ADAL" clId="{ABDCD525-F8B9-473F-B86C-0D1F02ABEE90}" dt="2025-05-19T02:30:42.416" v="1369" actId="478"/>
          <ac:picMkLst>
            <pc:docMk/>
            <pc:sldMk cId="696075812" sldId="352"/>
            <ac:picMk id="6" creationId="{7F3B00A0-5266-76CD-EF11-3F11D5A9F9A9}"/>
          </ac:picMkLst>
        </pc:picChg>
        <pc:picChg chg="add mod">
          <ac:chgData name="CANO NESBET MANUEL E" userId="10d7bc67-ca2f-4942-a1ad-19a332b3104f" providerId="ADAL" clId="{ABDCD525-F8B9-473F-B86C-0D1F02ABEE90}" dt="2025-05-19T02:30:55.981" v="1377" actId="1076"/>
          <ac:picMkLst>
            <pc:docMk/>
            <pc:sldMk cId="696075812" sldId="352"/>
            <ac:picMk id="8" creationId="{83F29590-5F2B-F550-CDA9-588BED2E9F83}"/>
          </ac:picMkLst>
        </pc:picChg>
        <pc:picChg chg="del">
          <ac:chgData name="CANO NESBET MANUEL E" userId="10d7bc67-ca2f-4942-a1ad-19a332b3104f" providerId="ADAL" clId="{ABDCD525-F8B9-473F-B86C-0D1F02ABEE90}" dt="2025-05-19T02:30:47.142" v="1373" actId="478"/>
          <ac:picMkLst>
            <pc:docMk/>
            <pc:sldMk cId="696075812" sldId="352"/>
            <ac:picMk id="9" creationId="{71117AAC-60C0-8564-713B-FD5EA3631FD3}"/>
          </ac:picMkLst>
        </pc:picChg>
      </pc:sldChg>
      <pc:sldChg chg="addSp delSp modSp add mod ord setBg setClrOvrMap">
        <pc:chgData name="CANO NESBET MANUEL E" userId="10d7bc67-ca2f-4942-a1ad-19a332b3104f" providerId="ADAL" clId="{ABDCD525-F8B9-473F-B86C-0D1F02ABEE90}" dt="2025-05-19T02:40:23.619" v="1449" actId="26606"/>
        <pc:sldMkLst>
          <pc:docMk/>
          <pc:sldMk cId="997298130" sldId="353"/>
        </pc:sldMkLst>
        <pc:spChg chg="add">
          <ac:chgData name="CANO NESBET MANUEL E" userId="10d7bc67-ca2f-4942-a1ad-19a332b3104f" providerId="ADAL" clId="{ABDCD525-F8B9-473F-B86C-0D1F02ABEE90}" dt="2025-05-19T02:38:49.649" v="1416"/>
          <ac:spMkLst>
            <pc:docMk/>
            <pc:sldMk cId="997298130" sldId="353"/>
            <ac:spMk id="2" creationId="{A3823DE3-87A9-3F91-2BDE-3A1BFC1DF274}"/>
          </ac:spMkLst>
        </pc:spChg>
        <pc:spChg chg="mod">
          <ac:chgData name="CANO NESBET MANUEL E" userId="10d7bc67-ca2f-4942-a1ad-19a332b3104f" providerId="ADAL" clId="{ABDCD525-F8B9-473F-B86C-0D1F02ABEE90}" dt="2025-05-19T02:40:23.619" v="1449" actId="26606"/>
          <ac:spMkLst>
            <pc:docMk/>
            <pc:sldMk cId="997298130" sldId="353"/>
            <ac:spMk id="4" creationId="{E3564824-0D23-1DD4-20B9-1DCC1EFAC3DC}"/>
          </ac:spMkLst>
        </pc:spChg>
        <pc:spChg chg="mod ord">
          <ac:chgData name="CANO NESBET MANUEL E" userId="10d7bc67-ca2f-4942-a1ad-19a332b3104f" providerId="ADAL" clId="{ABDCD525-F8B9-473F-B86C-0D1F02ABEE90}" dt="2025-05-19T02:40:23.619" v="1449" actId="26606"/>
          <ac:spMkLst>
            <pc:docMk/>
            <pc:sldMk cId="997298130" sldId="353"/>
            <ac:spMk id="5" creationId="{1FC3EAEC-61FD-4A43-6EAD-86680B1EF957}"/>
          </ac:spMkLst>
        </pc:spChg>
        <pc:spChg chg="add">
          <ac:chgData name="CANO NESBET MANUEL E" userId="10d7bc67-ca2f-4942-a1ad-19a332b3104f" providerId="ADAL" clId="{ABDCD525-F8B9-473F-B86C-0D1F02ABEE90}" dt="2025-05-19T02:38:53.075" v="1417"/>
          <ac:spMkLst>
            <pc:docMk/>
            <pc:sldMk cId="997298130" sldId="353"/>
            <ac:spMk id="6" creationId="{E2AD42BA-8CAE-BD10-5AC7-FC503F8D92EC}"/>
          </ac:spMkLst>
        </pc:spChg>
        <pc:spChg chg="add">
          <ac:chgData name="CANO NESBET MANUEL E" userId="10d7bc67-ca2f-4942-a1ad-19a332b3104f" providerId="ADAL" clId="{ABDCD525-F8B9-473F-B86C-0D1F02ABEE90}" dt="2025-05-19T02:39:05.522" v="1419"/>
          <ac:spMkLst>
            <pc:docMk/>
            <pc:sldMk cId="997298130" sldId="353"/>
            <ac:spMk id="7" creationId="{D6D2F1BC-54A1-FC56-FB9D-4D73B8A8DE32}"/>
          </ac:spMkLst>
        </pc:spChg>
        <pc:spChg chg="add del mod">
          <ac:chgData name="CANO NESBET MANUEL E" userId="10d7bc67-ca2f-4942-a1ad-19a332b3104f" providerId="ADAL" clId="{ABDCD525-F8B9-473F-B86C-0D1F02ABEE90}" dt="2025-05-19T02:39:26.118" v="1428"/>
          <ac:spMkLst>
            <pc:docMk/>
            <pc:sldMk cId="997298130" sldId="353"/>
            <ac:spMk id="9" creationId="{16805485-FABF-5AA2-30F8-55BEA6227EC4}"/>
          </ac:spMkLst>
        </pc:spChg>
        <pc:spChg chg="add del mod">
          <ac:chgData name="CANO NESBET MANUEL E" userId="10d7bc67-ca2f-4942-a1ad-19a332b3104f" providerId="ADAL" clId="{ABDCD525-F8B9-473F-B86C-0D1F02ABEE90}" dt="2025-05-19T02:39:34.988" v="1431"/>
          <ac:spMkLst>
            <pc:docMk/>
            <pc:sldMk cId="997298130" sldId="353"/>
            <ac:spMk id="10" creationId="{94BC7A97-1F1D-4050-DD17-439D621FCCDC}"/>
          </ac:spMkLst>
        </pc:spChg>
        <pc:spChg chg="add del mod">
          <ac:chgData name="CANO NESBET MANUEL E" userId="10d7bc67-ca2f-4942-a1ad-19a332b3104f" providerId="ADAL" clId="{ABDCD525-F8B9-473F-B86C-0D1F02ABEE90}" dt="2025-05-19T02:39:19.053" v="1424" actId="478"/>
          <ac:spMkLst>
            <pc:docMk/>
            <pc:sldMk cId="997298130" sldId="353"/>
            <ac:spMk id="11" creationId="{23362AE8-762C-47C7-F035-8BD923DD519F}"/>
          </ac:spMkLst>
        </pc:spChg>
        <pc:spChg chg="add mod">
          <ac:chgData name="CANO NESBET MANUEL E" userId="10d7bc67-ca2f-4942-a1ad-19a332b3104f" providerId="ADAL" clId="{ABDCD525-F8B9-473F-B86C-0D1F02ABEE90}" dt="2025-05-19T02:40:23.619" v="1449" actId="26606"/>
          <ac:spMkLst>
            <pc:docMk/>
            <pc:sldMk cId="997298130" sldId="353"/>
            <ac:spMk id="13" creationId="{6B05CFB7-A7A1-C9A6-6132-079A4B30C755}"/>
          </ac:spMkLst>
        </pc:spChg>
        <pc:spChg chg="add del">
          <ac:chgData name="CANO NESBET MANUEL E" userId="10d7bc67-ca2f-4942-a1ad-19a332b3104f" providerId="ADAL" clId="{ABDCD525-F8B9-473F-B86C-0D1F02ABEE90}" dt="2025-05-19T02:40:05.534" v="1438" actId="26606"/>
          <ac:spMkLst>
            <pc:docMk/>
            <pc:sldMk cId="997298130" sldId="353"/>
            <ac:spMk id="20" creationId="{95CB840F-8E41-4CA5-B79B-25CC80AD234A}"/>
          </ac:spMkLst>
        </pc:spChg>
        <pc:spChg chg="add del">
          <ac:chgData name="CANO NESBET MANUEL E" userId="10d7bc67-ca2f-4942-a1ad-19a332b3104f" providerId="ADAL" clId="{ABDCD525-F8B9-473F-B86C-0D1F02ABEE90}" dt="2025-05-19T02:40:05.534" v="1438" actId="26606"/>
          <ac:spMkLst>
            <pc:docMk/>
            <pc:sldMk cId="997298130" sldId="353"/>
            <ac:spMk id="22" creationId="{BEF75C5D-2BA1-43DF-A7EA-02C7DEC122DF}"/>
          </ac:spMkLst>
        </pc:spChg>
        <pc:spChg chg="add del">
          <ac:chgData name="CANO NESBET MANUEL E" userId="10d7bc67-ca2f-4942-a1ad-19a332b3104f" providerId="ADAL" clId="{ABDCD525-F8B9-473F-B86C-0D1F02ABEE90}" dt="2025-05-19T02:40:12.339" v="1440" actId="26606"/>
          <ac:spMkLst>
            <pc:docMk/>
            <pc:sldMk cId="997298130" sldId="353"/>
            <ac:spMk id="24" creationId="{8398FBB8-CA65-4A60-B1BC-4FC499EF9407}"/>
          </ac:spMkLst>
        </pc:spChg>
        <pc:spChg chg="add del">
          <ac:chgData name="CANO NESBET MANUEL E" userId="10d7bc67-ca2f-4942-a1ad-19a332b3104f" providerId="ADAL" clId="{ABDCD525-F8B9-473F-B86C-0D1F02ABEE90}" dt="2025-05-19T02:40:14.206" v="1442" actId="26606"/>
          <ac:spMkLst>
            <pc:docMk/>
            <pc:sldMk cId="997298130" sldId="353"/>
            <ac:spMk id="26" creationId="{37D54B6C-87D0-4C03-8335-3955179D2B5B}"/>
          </ac:spMkLst>
        </pc:spChg>
        <pc:spChg chg="add del">
          <ac:chgData name="CANO NESBET MANUEL E" userId="10d7bc67-ca2f-4942-a1ad-19a332b3104f" providerId="ADAL" clId="{ABDCD525-F8B9-473F-B86C-0D1F02ABEE90}" dt="2025-05-19T02:40:16.608" v="1444" actId="26606"/>
          <ac:spMkLst>
            <pc:docMk/>
            <pc:sldMk cId="997298130" sldId="353"/>
            <ac:spMk id="28" creationId="{95CB840F-8E41-4CA5-B79B-25CC80AD234A}"/>
          </ac:spMkLst>
        </pc:spChg>
        <pc:spChg chg="add del">
          <ac:chgData name="CANO NESBET MANUEL E" userId="10d7bc67-ca2f-4942-a1ad-19a332b3104f" providerId="ADAL" clId="{ABDCD525-F8B9-473F-B86C-0D1F02ABEE90}" dt="2025-05-19T02:40:23.611" v="1448" actId="26606"/>
          <ac:spMkLst>
            <pc:docMk/>
            <pc:sldMk cId="997298130" sldId="353"/>
            <ac:spMk id="32" creationId="{95CB840F-8E41-4CA5-B79B-25CC80AD234A}"/>
          </ac:spMkLst>
        </pc:spChg>
        <pc:spChg chg="add">
          <ac:chgData name="CANO NESBET MANUEL E" userId="10d7bc67-ca2f-4942-a1ad-19a332b3104f" providerId="ADAL" clId="{ABDCD525-F8B9-473F-B86C-0D1F02ABEE90}" dt="2025-05-19T02:40:23.619" v="1449" actId="26606"/>
          <ac:spMkLst>
            <pc:docMk/>
            <pc:sldMk cId="997298130" sldId="353"/>
            <ac:spMk id="34" creationId="{95CB840F-8E41-4CA5-B79B-25CC80AD234A}"/>
          </ac:spMkLst>
        </pc:spChg>
        <pc:spChg chg="add">
          <ac:chgData name="CANO NESBET MANUEL E" userId="10d7bc67-ca2f-4942-a1ad-19a332b3104f" providerId="ADAL" clId="{ABDCD525-F8B9-473F-B86C-0D1F02ABEE90}" dt="2025-05-19T02:40:23.619" v="1449" actId="26606"/>
          <ac:spMkLst>
            <pc:docMk/>
            <pc:sldMk cId="997298130" sldId="353"/>
            <ac:spMk id="35" creationId="{BEF75C5D-2BA1-43DF-A7EA-02C7DEC122DF}"/>
          </ac:spMkLst>
        </pc:spChg>
        <pc:picChg chg="del">
          <ac:chgData name="CANO NESBET MANUEL E" userId="10d7bc67-ca2f-4942-a1ad-19a332b3104f" providerId="ADAL" clId="{ABDCD525-F8B9-473F-B86C-0D1F02ABEE90}" dt="2025-05-19T02:38:35.410" v="1415" actId="478"/>
          <ac:picMkLst>
            <pc:docMk/>
            <pc:sldMk cId="997298130" sldId="353"/>
            <ac:picMk id="3" creationId="{28994255-0ACA-7BA5-CB41-0CF82D5253E9}"/>
          </ac:picMkLst>
        </pc:picChg>
        <pc:picChg chg="del">
          <ac:chgData name="CANO NESBET MANUEL E" userId="10d7bc67-ca2f-4942-a1ad-19a332b3104f" providerId="ADAL" clId="{ABDCD525-F8B9-473F-B86C-0D1F02ABEE90}" dt="2025-05-19T02:38:33.812" v="1414" actId="478"/>
          <ac:picMkLst>
            <pc:docMk/>
            <pc:sldMk cId="997298130" sldId="353"/>
            <ac:picMk id="8" creationId="{1870B6A0-84D3-DA49-C11A-E8F77C32AE04}"/>
          </ac:picMkLst>
        </pc:picChg>
        <pc:picChg chg="add mod ord">
          <ac:chgData name="CANO NESBET MANUEL E" userId="10d7bc67-ca2f-4942-a1ad-19a332b3104f" providerId="ADAL" clId="{ABDCD525-F8B9-473F-B86C-0D1F02ABEE90}" dt="2025-05-19T02:40:23.619" v="1449" actId="26606"/>
          <ac:picMkLst>
            <pc:docMk/>
            <pc:sldMk cId="997298130" sldId="353"/>
            <ac:picMk id="15" creationId="{301B0F5B-88A3-0B6C-C419-147E97C0DB7D}"/>
          </ac:picMkLst>
        </pc:picChg>
        <pc:picChg chg="add del">
          <ac:chgData name="CANO NESBET MANUEL E" userId="10d7bc67-ca2f-4942-a1ad-19a332b3104f" providerId="ADAL" clId="{ABDCD525-F8B9-473F-B86C-0D1F02ABEE90}" dt="2025-05-19T02:40:18.472" v="1446" actId="26606"/>
          <ac:picMkLst>
            <pc:docMk/>
            <pc:sldMk cId="997298130" sldId="353"/>
            <ac:picMk id="30" creationId="{B536FA4E-0152-4E27-91DA-0FC22D1846BB}"/>
          </ac:picMkLst>
        </pc:picChg>
      </pc:sldChg>
      <pc:sldChg chg="addSp delSp modSp add mod setBg setClrOvrMap delDesignElem">
        <pc:chgData name="CANO NESBET MANUEL E" userId="10d7bc67-ca2f-4942-a1ad-19a332b3104f" providerId="ADAL" clId="{ABDCD525-F8B9-473F-B86C-0D1F02ABEE90}" dt="2025-05-19T02:41:59.658" v="1471" actId="26606"/>
        <pc:sldMkLst>
          <pc:docMk/>
          <pc:sldMk cId="1691998391" sldId="354"/>
        </pc:sldMkLst>
        <pc:spChg chg="mod">
          <ac:chgData name="CANO NESBET MANUEL E" userId="10d7bc67-ca2f-4942-a1ad-19a332b3104f" providerId="ADAL" clId="{ABDCD525-F8B9-473F-B86C-0D1F02ABEE90}" dt="2025-05-19T02:41:59.658" v="1471" actId="26606"/>
          <ac:spMkLst>
            <pc:docMk/>
            <pc:sldMk cId="1691998391" sldId="354"/>
            <ac:spMk id="4" creationId="{BCCAF7E6-76D7-49EA-A397-326278DF1264}"/>
          </ac:spMkLst>
        </pc:spChg>
        <pc:spChg chg="mod ord">
          <ac:chgData name="CANO NESBET MANUEL E" userId="10d7bc67-ca2f-4942-a1ad-19a332b3104f" providerId="ADAL" clId="{ABDCD525-F8B9-473F-B86C-0D1F02ABEE90}" dt="2025-05-19T02:41:59.658" v="1471" actId="26606"/>
          <ac:spMkLst>
            <pc:docMk/>
            <pc:sldMk cId="1691998391" sldId="354"/>
            <ac:spMk id="5" creationId="{CD63A125-FDCB-8914-F599-8CCA7F682082}"/>
          </ac:spMkLst>
        </pc:spChg>
        <pc:spChg chg="add del mod">
          <ac:chgData name="CANO NESBET MANUEL E" userId="10d7bc67-ca2f-4942-a1ad-19a332b3104f" providerId="ADAL" clId="{ABDCD525-F8B9-473F-B86C-0D1F02ABEE90}" dt="2025-05-19T02:41:46.011" v="1460"/>
          <ac:spMkLst>
            <pc:docMk/>
            <pc:sldMk cId="1691998391" sldId="354"/>
            <ac:spMk id="6" creationId="{47AB3796-E949-88F1-C05E-CECF5A6EF2DE}"/>
          </ac:spMkLst>
        </pc:spChg>
        <pc:spChg chg="mod">
          <ac:chgData name="CANO NESBET MANUEL E" userId="10d7bc67-ca2f-4942-a1ad-19a332b3104f" providerId="ADAL" clId="{ABDCD525-F8B9-473F-B86C-0D1F02ABEE90}" dt="2025-05-19T02:41:59.658" v="1471" actId="26606"/>
          <ac:spMkLst>
            <pc:docMk/>
            <pc:sldMk cId="1691998391" sldId="354"/>
            <ac:spMk id="13" creationId="{D5EB18F2-CEFA-0B45-3003-4ADFBAA77EA6}"/>
          </ac:spMkLst>
        </pc:spChg>
        <pc:spChg chg="add del">
          <ac:chgData name="CANO NESBET MANUEL E" userId="10d7bc67-ca2f-4942-a1ad-19a332b3104f" providerId="ADAL" clId="{ABDCD525-F8B9-473F-B86C-0D1F02ABEE90}" dt="2025-05-19T02:41:53.734" v="1464" actId="26606"/>
          <ac:spMkLst>
            <pc:docMk/>
            <pc:sldMk cId="1691998391" sldId="354"/>
            <ac:spMk id="18" creationId="{95CB840F-8E41-4CA5-B79B-25CC80AD234A}"/>
          </ac:spMkLst>
        </pc:spChg>
        <pc:spChg chg="add del">
          <ac:chgData name="CANO NESBET MANUEL E" userId="10d7bc67-ca2f-4942-a1ad-19a332b3104f" providerId="ADAL" clId="{ABDCD525-F8B9-473F-B86C-0D1F02ABEE90}" dt="2025-05-19T02:41:53.734" v="1464" actId="26606"/>
          <ac:spMkLst>
            <pc:docMk/>
            <pc:sldMk cId="1691998391" sldId="354"/>
            <ac:spMk id="20" creationId="{BEF75C5D-2BA1-43DF-A7EA-02C7DEC122DF}"/>
          </ac:spMkLst>
        </pc:spChg>
        <pc:spChg chg="add del">
          <ac:chgData name="CANO NESBET MANUEL E" userId="10d7bc67-ca2f-4942-a1ad-19a332b3104f" providerId="ADAL" clId="{ABDCD525-F8B9-473F-B86C-0D1F02ABEE90}" dt="2025-05-19T02:41:56.584" v="1466" actId="26606"/>
          <ac:spMkLst>
            <pc:docMk/>
            <pc:sldMk cId="1691998391" sldId="354"/>
            <ac:spMk id="22" creationId="{8398FBB8-CA65-4A60-B1BC-4FC499EF9407}"/>
          </ac:spMkLst>
        </pc:spChg>
        <pc:spChg chg="add del">
          <ac:chgData name="CANO NESBET MANUEL E" userId="10d7bc67-ca2f-4942-a1ad-19a332b3104f" providerId="ADAL" clId="{ABDCD525-F8B9-473F-B86C-0D1F02ABEE90}" dt="2025-05-19T02:41:57.819" v="1468" actId="26606"/>
          <ac:spMkLst>
            <pc:docMk/>
            <pc:sldMk cId="1691998391" sldId="354"/>
            <ac:spMk id="24" creationId="{37D54B6C-87D0-4C03-8335-3955179D2B5B}"/>
          </ac:spMkLst>
        </pc:spChg>
        <pc:spChg chg="add del">
          <ac:chgData name="CANO NESBET MANUEL E" userId="10d7bc67-ca2f-4942-a1ad-19a332b3104f" providerId="ADAL" clId="{ABDCD525-F8B9-473F-B86C-0D1F02ABEE90}" dt="2025-05-19T02:41:59.627" v="1470" actId="26606"/>
          <ac:spMkLst>
            <pc:docMk/>
            <pc:sldMk cId="1691998391" sldId="354"/>
            <ac:spMk id="26" creationId="{95CB840F-8E41-4CA5-B79B-25CC80AD234A}"/>
          </ac:spMkLst>
        </pc:spChg>
        <pc:spChg chg="del">
          <ac:chgData name="CANO NESBET MANUEL E" userId="10d7bc67-ca2f-4942-a1ad-19a332b3104f" providerId="ADAL" clId="{ABDCD525-F8B9-473F-B86C-0D1F02ABEE90}" dt="2025-05-19T02:40:35.630" v="1451"/>
          <ac:spMkLst>
            <pc:docMk/>
            <pc:sldMk cId="1691998391" sldId="354"/>
            <ac:spMk id="34" creationId="{DA960F53-4A94-0425-765F-21FD64F87074}"/>
          </ac:spMkLst>
        </pc:spChg>
        <pc:spChg chg="del">
          <ac:chgData name="CANO NESBET MANUEL E" userId="10d7bc67-ca2f-4942-a1ad-19a332b3104f" providerId="ADAL" clId="{ABDCD525-F8B9-473F-B86C-0D1F02ABEE90}" dt="2025-05-19T02:40:35.630" v="1451"/>
          <ac:spMkLst>
            <pc:docMk/>
            <pc:sldMk cId="1691998391" sldId="354"/>
            <ac:spMk id="35" creationId="{1766BFCE-1D6A-A963-1204-C45336AFC491}"/>
          </ac:spMkLst>
        </pc:spChg>
        <pc:picChg chg="add mod ord">
          <ac:chgData name="CANO NESBET MANUEL E" userId="10d7bc67-ca2f-4942-a1ad-19a332b3104f" providerId="ADAL" clId="{ABDCD525-F8B9-473F-B86C-0D1F02ABEE90}" dt="2025-05-19T02:41:59.658" v="1471" actId="26606"/>
          <ac:picMkLst>
            <pc:docMk/>
            <pc:sldMk cId="1691998391" sldId="354"/>
            <ac:picMk id="3" creationId="{595023DB-40FB-F6C2-1D06-B585ACFAA923}"/>
          </ac:picMkLst>
        </pc:picChg>
        <pc:picChg chg="del">
          <ac:chgData name="CANO NESBET MANUEL E" userId="10d7bc67-ca2f-4942-a1ad-19a332b3104f" providerId="ADAL" clId="{ABDCD525-F8B9-473F-B86C-0D1F02ABEE90}" dt="2025-05-19T02:41:11.332" v="1454" actId="478"/>
          <ac:picMkLst>
            <pc:docMk/>
            <pc:sldMk cId="1691998391" sldId="354"/>
            <ac:picMk id="15" creationId="{50C986E2-4C0E-9714-ECD3-989FAB2A6AE9}"/>
          </ac:picMkLst>
        </pc:picChg>
        <pc:picChg chg="add">
          <ac:chgData name="CANO NESBET MANUEL E" userId="10d7bc67-ca2f-4942-a1ad-19a332b3104f" providerId="ADAL" clId="{ABDCD525-F8B9-473F-B86C-0D1F02ABEE90}" dt="2025-05-19T02:41:59.658" v="1471" actId="26606"/>
          <ac:picMkLst>
            <pc:docMk/>
            <pc:sldMk cId="1691998391" sldId="354"/>
            <ac:picMk id="28" creationId="{B536FA4E-0152-4E27-91DA-0FC22D1846BB}"/>
          </ac:picMkLst>
        </pc:picChg>
      </pc:sldChg>
      <pc:sldChg chg="addSp delSp modSp add mod setBg setClrOvrMap delDesignElem">
        <pc:chgData name="CANO NESBET MANUEL E" userId="10d7bc67-ca2f-4942-a1ad-19a332b3104f" providerId="ADAL" clId="{ABDCD525-F8B9-473F-B86C-0D1F02ABEE90}" dt="2025-05-19T02:48:16.066" v="1531" actId="26606"/>
        <pc:sldMkLst>
          <pc:docMk/>
          <pc:sldMk cId="600463292" sldId="355"/>
        </pc:sldMkLst>
        <pc:spChg chg="mod">
          <ac:chgData name="CANO NESBET MANUEL E" userId="10d7bc67-ca2f-4942-a1ad-19a332b3104f" providerId="ADAL" clId="{ABDCD525-F8B9-473F-B86C-0D1F02ABEE90}" dt="2025-05-19T02:48:16.066" v="1531" actId="26606"/>
          <ac:spMkLst>
            <pc:docMk/>
            <pc:sldMk cId="600463292" sldId="355"/>
            <ac:spMk id="4" creationId="{89BDD7CC-A115-77D0-0821-6B1A449555D6}"/>
          </ac:spMkLst>
        </pc:spChg>
        <pc:spChg chg="mod ord">
          <ac:chgData name="CANO NESBET MANUEL E" userId="10d7bc67-ca2f-4942-a1ad-19a332b3104f" providerId="ADAL" clId="{ABDCD525-F8B9-473F-B86C-0D1F02ABEE90}" dt="2025-05-19T02:48:16.066" v="1531" actId="26606"/>
          <ac:spMkLst>
            <pc:docMk/>
            <pc:sldMk cId="600463292" sldId="355"/>
            <ac:spMk id="5" creationId="{724FFDDB-5148-5A7B-B81D-C3527C89D546}"/>
          </ac:spMkLst>
        </pc:spChg>
        <pc:spChg chg="mod">
          <ac:chgData name="CANO NESBET MANUEL E" userId="10d7bc67-ca2f-4942-a1ad-19a332b3104f" providerId="ADAL" clId="{ABDCD525-F8B9-473F-B86C-0D1F02ABEE90}" dt="2025-05-19T02:48:16.066" v="1531" actId="26606"/>
          <ac:spMkLst>
            <pc:docMk/>
            <pc:sldMk cId="600463292" sldId="355"/>
            <ac:spMk id="13" creationId="{86F6FB98-6DB0-BC9B-9FD5-A6F2A42D4368}"/>
          </ac:spMkLst>
        </pc:spChg>
        <pc:spChg chg="add del">
          <ac:chgData name="CANO NESBET MANUEL E" userId="10d7bc67-ca2f-4942-a1ad-19a332b3104f" providerId="ADAL" clId="{ABDCD525-F8B9-473F-B86C-0D1F02ABEE90}" dt="2025-05-19T02:48:16.056" v="1530" actId="26606"/>
          <ac:spMkLst>
            <pc:docMk/>
            <pc:sldMk cId="600463292" sldId="355"/>
            <ac:spMk id="18" creationId="{95CB840F-8E41-4CA5-B79B-25CC80AD234A}"/>
          </ac:spMkLst>
        </pc:spChg>
        <pc:picChg chg="del">
          <ac:chgData name="CANO NESBET MANUEL E" userId="10d7bc67-ca2f-4942-a1ad-19a332b3104f" providerId="ADAL" clId="{ABDCD525-F8B9-473F-B86C-0D1F02ABEE90}" dt="2025-05-19T02:46:23.163" v="1474" actId="478"/>
          <ac:picMkLst>
            <pc:docMk/>
            <pc:sldMk cId="600463292" sldId="355"/>
            <ac:picMk id="3" creationId="{63209978-C883-63BF-7256-817555159A27}"/>
          </ac:picMkLst>
        </pc:picChg>
        <pc:picChg chg="add mod ord">
          <ac:chgData name="CANO NESBET MANUEL E" userId="10d7bc67-ca2f-4942-a1ad-19a332b3104f" providerId="ADAL" clId="{ABDCD525-F8B9-473F-B86C-0D1F02ABEE90}" dt="2025-05-19T02:48:16.066" v="1531" actId="26606"/>
          <ac:picMkLst>
            <pc:docMk/>
            <pc:sldMk cId="600463292" sldId="355"/>
            <ac:picMk id="6" creationId="{054B197C-3543-0883-8D87-E47BDB9BABB2}"/>
          </ac:picMkLst>
        </pc:picChg>
        <pc:picChg chg="del">
          <ac:chgData name="CANO NESBET MANUEL E" userId="10d7bc67-ca2f-4942-a1ad-19a332b3104f" providerId="ADAL" clId="{ABDCD525-F8B9-473F-B86C-0D1F02ABEE90}" dt="2025-05-19T02:42:24.299" v="1473"/>
          <ac:picMkLst>
            <pc:docMk/>
            <pc:sldMk cId="600463292" sldId="355"/>
            <ac:picMk id="28" creationId="{CBF0A61A-E499-B4E9-D040-890036DEF46E}"/>
          </ac:picMkLst>
        </pc:picChg>
      </pc:sldChg>
      <pc:sldChg chg="addSp delSp modSp add mod ord setBg setClrOvrMap delDesignElem">
        <pc:chgData name="CANO NESBET MANUEL E" userId="10d7bc67-ca2f-4942-a1ad-19a332b3104f" providerId="ADAL" clId="{ABDCD525-F8B9-473F-B86C-0D1F02ABEE90}" dt="2025-05-19T02:49:39.948" v="1562" actId="26606"/>
        <pc:sldMkLst>
          <pc:docMk/>
          <pc:sldMk cId="1252614899" sldId="356"/>
        </pc:sldMkLst>
        <pc:spChg chg="mod">
          <ac:chgData name="CANO NESBET MANUEL E" userId="10d7bc67-ca2f-4942-a1ad-19a332b3104f" providerId="ADAL" clId="{ABDCD525-F8B9-473F-B86C-0D1F02ABEE90}" dt="2025-05-19T02:49:39.948" v="1562" actId="26606"/>
          <ac:spMkLst>
            <pc:docMk/>
            <pc:sldMk cId="1252614899" sldId="356"/>
            <ac:spMk id="4" creationId="{2455E56B-3ED1-06C3-70C1-9B10607C343A}"/>
          </ac:spMkLst>
        </pc:spChg>
        <pc:spChg chg="mod ord">
          <ac:chgData name="CANO NESBET MANUEL E" userId="10d7bc67-ca2f-4942-a1ad-19a332b3104f" providerId="ADAL" clId="{ABDCD525-F8B9-473F-B86C-0D1F02ABEE90}" dt="2025-05-19T02:49:39.948" v="1562" actId="26606"/>
          <ac:spMkLst>
            <pc:docMk/>
            <pc:sldMk cId="1252614899" sldId="356"/>
            <ac:spMk id="5" creationId="{0654FC50-AE9B-BB13-E6F6-C7062D23FE9D}"/>
          </ac:spMkLst>
        </pc:spChg>
        <pc:spChg chg="mod">
          <ac:chgData name="CANO NESBET MANUEL E" userId="10d7bc67-ca2f-4942-a1ad-19a332b3104f" providerId="ADAL" clId="{ABDCD525-F8B9-473F-B86C-0D1F02ABEE90}" dt="2025-05-19T02:49:39.948" v="1562" actId="26606"/>
          <ac:spMkLst>
            <pc:docMk/>
            <pc:sldMk cId="1252614899" sldId="356"/>
            <ac:spMk id="13" creationId="{39B271D8-F9FC-C3D8-143D-95BCDDCD52DB}"/>
          </ac:spMkLst>
        </pc:spChg>
        <pc:spChg chg="add del">
          <ac:chgData name="CANO NESBET MANUEL E" userId="10d7bc67-ca2f-4942-a1ad-19a332b3104f" providerId="ADAL" clId="{ABDCD525-F8B9-473F-B86C-0D1F02ABEE90}" dt="2025-05-19T02:49:31.746" v="1557" actId="26606"/>
          <ac:spMkLst>
            <pc:docMk/>
            <pc:sldMk cId="1252614899" sldId="356"/>
            <ac:spMk id="20" creationId="{418F941B-B7E9-44F2-9A2C-5D35ACF9A678}"/>
          </ac:spMkLst>
        </pc:spChg>
        <pc:spChg chg="add del">
          <ac:chgData name="CANO NESBET MANUEL E" userId="10d7bc67-ca2f-4942-a1ad-19a332b3104f" providerId="ADAL" clId="{ABDCD525-F8B9-473F-B86C-0D1F02ABEE90}" dt="2025-05-19T02:49:31.746" v="1557" actId="26606"/>
          <ac:spMkLst>
            <pc:docMk/>
            <pc:sldMk cId="1252614899" sldId="356"/>
            <ac:spMk id="21" creationId="{8E482A67-6CD8-49D7-9F85-52ECF99152D0}"/>
          </ac:spMkLst>
        </pc:spChg>
        <pc:spChg chg="del">
          <ac:chgData name="CANO NESBET MANUEL E" userId="10d7bc67-ca2f-4942-a1ad-19a332b3104f" providerId="ADAL" clId="{ABDCD525-F8B9-473F-B86C-0D1F02ABEE90}" dt="2025-05-19T02:48:47.853" v="1540"/>
          <ac:spMkLst>
            <pc:docMk/>
            <pc:sldMk cId="1252614899" sldId="356"/>
            <ac:spMk id="34" creationId="{2C197497-5BDF-B49D-4168-B7F05168E84F}"/>
          </ac:spMkLst>
        </pc:spChg>
        <pc:spChg chg="del">
          <ac:chgData name="CANO NESBET MANUEL E" userId="10d7bc67-ca2f-4942-a1ad-19a332b3104f" providerId="ADAL" clId="{ABDCD525-F8B9-473F-B86C-0D1F02ABEE90}" dt="2025-05-19T02:48:47.853" v="1540"/>
          <ac:spMkLst>
            <pc:docMk/>
            <pc:sldMk cId="1252614899" sldId="356"/>
            <ac:spMk id="35" creationId="{EEB2FD41-5E83-55FA-499E-9C72893DA943}"/>
          </ac:spMkLst>
        </pc:spChg>
        <pc:picChg chg="add mod ord">
          <ac:chgData name="CANO NESBET MANUEL E" userId="10d7bc67-ca2f-4942-a1ad-19a332b3104f" providerId="ADAL" clId="{ABDCD525-F8B9-473F-B86C-0D1F02ABEE90}" dt="2025-05-19T02:49:39.948" v="1562" actId="26606"/>
          <ac:picMkLst>
            <pc:docMk/>
            <pc:sldMk cId="1252614899" sldId="356"/>
            <ac:picMk id="3" creationId="{DA512B58-30C8-014E-71E2-3FB58A6B2C4F}"/>
          </ac:picMkLst>
        </pc:picChg>
        <pc:picChg chg="del">
          <ac:chgData name="CANO NESBET MANUEL E" userId="10d7bc67-ca2f-4942-a1ad-19a332b3104f" providerId="ADAL" clId="{ABDCD525-F8B9-473F-B86C-0D1F02ABEE90}" dt="2025-05-19T02:49:16.071" v="1548" actId="478"/>
          <ac:picMkLst>
            <pc:docMk/>
            <pc:sldMk cId="1252614899" sldId="356"/>
            <ac:picMk id="15" creationId="{D9E4B969-AE72-96AB-6B02-13A5B19C0809}"/>
          </ac:picMkLst>
        </pc:picChg>
        <pc:picChg chg="add del">
          <ac:chgData name="CANO NESBET MANUEL E" userId="10d7bc67-ca2f-4942-a1ad-19a332b3104f" providerId="ADAL" clId="{ABDCD525-F8B9-473F-B86C-0D1F02ABEE90}" dt="2025-05-19T02:49:39.920" v="1561" actId="26606"/>
          <ac:picMkLst>
            <pc:docMk/>
            <pc:sldMk cId="1252614899" sldId="356"/>
            <ac:picMk id="16" creationId="{08187575-5CB4-477B-AA47-020C6D2A786E}"/>
          </ac:picMkLst>
        </pc:picChg>
        <pc:picChg chg="add del">
          <ac:chgData name="CANO NESBET MANUEL E" userId="10d7bc67-ca2f-4942-a1ad-19a332b3104f" providerId="ADAL" clId="{ABDCD525-F8B9-473F-B86C-0D1F02ABEE90}" dt="2025-05-19T02:49:39.920" v="1561" actId="26606"/>
          <ac:picMkLst>
            <pc:docMk/>
            <pc:sldMk cId="1252614899" sldId="356"/>
            <ac:picMk id="17" creationId="{EE585F70-7C5D-424E-A182-39507AF48A0C}"/>
          </ac:picMkLst>
        </pc:picChg>
        <pc:picChg chg="add del">
          <ac:chgData name="CANO NESBET MANUEL E" userId="10d7bc67-ca2f-4942-a1ad-19a332b3104f" providerId="ADAL" clId="{ABDCD525-F8B9-473F-B86C-0D1F02ABEE90}" dt="2025-05-19T02:49:29.708" v="1555" actId="26606"/>
          <ac:picMkLst>
            <pc:docMk/>
            <pc:sldMk cId="1252614899" sldId="356"/>
            <ac:picMk id="18" creationId="{9B0DB875-49E3-4B9D-8AAE-D81A127B6647}"/>
          </ac:picMkLst>
        </pc:picChg>
      </pc:sldChg>
      <pc:sldChg chg="new add del">
        <pc:chgData name="CANO NESBET MANUEL E" userId="10d7bc67-ca2f-4942-a1ad-19a332b3104f" providerId="ADAL" clId="{ABDCD525-F8B9-473F-B86C-0D1F02ABEE90}" dt="2025-05-19T02:48:31.688" v="1535" actId="680"/>
        <pc:sldMkLst>
          <pc:docMk/>
          <pc:sldMk cId="3405717404" sldId="356"/>
        </pc:sldMkLst>
      </pc:sldChg>
      <pc:sldChg chg="add del ord setBg">
        <pc:chgData name="CANO NESBET MANUEL E" userId="10d7bc67-ca2f-4942-a1ad-19a332b3104f" providerId="ADAL" clId="{ABDCD525-F8B9-473F-B86C-0D1F02ABEE90}" dt="2025-05-19T02:49:59.689" v="1568"/>
        <pc:sldMkLst>
          <pc:docMk/>
          <pc:sldMk cId="1438654291" sldId="357"/>
        </pc:sldMkLst>
      </pc:sldChg>
      <pc:sldChg chg="addSp delSp modSp add mod setBg">
        <pc:chgData name="CANO NESBET MANUEL E" userId="10d7bc67-ca2f-4942-a1ad-19a332b3104f" providerId="ADAL" clId="{ABDCD525-F8B9-473F-B86C-0D1F02ABEE90}" dt="2025-05-19T02:50:28.601" v="1575" actId="26606"/>
        <pc:sldMkLst>
          <pc:docMk/>
          <pc:sldMk cId="2327070986" sldId="357"/>
        </pc:sldMkLst>
        <pc:spChg chg="mod">
          <ac:chgData name="CANO NESBET MANUEL E" userId="10d7bc67-ca2f-4942-a1ad-19a332b3104f" providerId="ADAL" clId="{ABDCD525-F8B9-473F-B86C-0D1F02ABEE90}" dt="2025-05-19T02:50:28.601" v="1575" actId="26606"/>
          <ac:spMkLst>
            <pc:docMk/>
            <pc:sldMk cId="2327070986" sldId="357"/>
            <ac:spMk id="4" creationId="{E42DBB09-960C-4420-0812-A0F81D1342FB}"/>
          </ac:spMkLst>
        </pc:spChg>
        <pc:spChg chg="mod">
          <ac:chgData name="CANO NESBET MANUEL E" userId="10d7bc67-ca2f-4942-a1ad-19a332b3104f" providerId="ADAL" clId="{ABDCD525-F8B9-473F-B86C-0D1F02ABEE90}" dt="2025-05-19T02:50:28.601" v="1575" actId="26606"/>
          <ac:spMkLst>
            <pc:docMk/>
            <pc:sldMk cId="2327070986" sldId="357"/>
            <ac:spMk id="5" creationId="{AACB2014-3A83-0D24-E0D2-9D42E8E36719}"/>
          </ac:spMkLst>
        </pc:spChg>
        <pc:spChg chg="mod">
          <ac:chgData name="CANO NESBET MANUEL E" userId="10d7bc67-ca2f-4942-a1ad-19a332b3104f" providerId="ADAL" clId="{ABDCD525-F8B9-473F-B86C-0D1F02ABEE90}" dt="2025-05-19T02:50:28.601" v="1575" actId="26606"/>
          <ac:spMkLst>
            <pc:docMk/>
            <pc:sldMk cId="2327070986" sldId="357"/>
            <ac:spMk id="13" creationId="{D66267DD-C5AE-2D2B-D779-C70BB9B02FD2}"/>
          </ac:spMkLst>
        </pc:spChg>
        <pc:picChg chg="del">
          <ac:chgData name="CANO NESBET MANUEL E" userId="10d7bc67-ca2f-4942-a1ad-19a332b3104f" providerId="ADAL" clId="{ABDCD525-F8B9-473F-B86C-0D1F02ABEE90}" dt="2025-05-19T02:50:20.720" v="1573" actId="478"/>
          <ac:picMkLst>
            <pc:docMk/>
            <pc:sldMk cId="2327070986" sldId="357"/>
            <ac:picMk id="3" creationId="{BEAF908C-01BF-D6A0-5B61-F326F1E77E26}"/>
          </ac:picMkLst>
        </pc:picChg>
        <pc:picChg chg="add mod ord">
          <ac:chgData name="CANO NESBET MANUEL E" userId="10d7bc67-ca2f-4942-a1ad-19a332b3104f" providerId="ADAL" clId="{ABDCD525-F8B9-473F-B86C-0D1F02ABEE90}" dt="2025-05-19T02:50:28.601" v="1575" actId="26606"/>
          <ac:picMkLst>
            <pc:docMk/>
            <pc:sldMk cId="2327070986" sldId="357"/>
            <ac:picMk id="6" creationId="{C802B2E6-548A-D855-3A32-4167BBEE05DA}"/>
          </ac:picMkLst>
        </pc:picChg>
      </pc:sldChg>
      <pc:sldChg chg="addSp delSp modSp add mod setBg">
        <pc:chgData name="CANO NESBET MANUEL E" userId="10d7bc67-ca2f-4942-a1ad-19a332b3104f" providerId="ADAL" clId="{ABDCD525-F8B9-473F-B86C-0D1F02ABEE90}" dt="2025-05-19T02:51:55.696" v="1594" actId="1076"/>
        <pc:sldMkLst>
          <pc:docMk/>
          <pc:sldMk cId="807161386" sldId="358"/>
        </pc:sldMkLst>
        <pc:spChg chg="mod">
          <ac:chgData name="CANO NESBET MANUEL E" userId="10d7bc67-ca2f-4942-a1ad-19a332b3104f" providerId="ADAL" clId="{ABDCD525-F8B9-473F-B86C-0D1F02ABEE90}" dt="2025-05-19T02:51:55.696" v="1594" actId="1076"/>
          <ac:spMkLst>
            <pc:docMk/>
            <pc:sldMk cId="807161386" sldId="358"/>
            <ac:spMk id="4" creationId="{0D3B7E2E-79C0-0AB8-DE40-160121F26605}"/>
          </ac:spMkLst>
        </pc:spChg>
        <pc:spChg chg="mod">
          <ac:chgData name="CANO NESBET MANUEL E" userId="10d7bc67-ca2f-4942-a1ad-19a332b3104f" providerId="ADAL" clId="{ABDCD525-F8B9-473F-B86C-0D1F02ABEE90}" dt="2025-05-19T02:51:54.003" v="1593" actId="1076"/>
          <ac:spMkLst>
            <pc:docMk/>
            <pc:sldMk cId="807161386" sldId="358"/>
            <ac:spMk id="13" creationId="{C4746843-5BEF-CF3C-24B8-678AC33CAF5D}"/>
          </ac:spMkLst>
        </pc:spChg>
        <pc:picChg chg="add mod">
          <ac:chgData name="CANO NESBET MANUEL E" userId="10d7bc67-ca2f-4942-a1ad-19a332b3104f" providerId="ADAL" clId="{ABDCD525-F8B9-473F-B86C-0D1F02ABEE90}" dt="2025-05-19T02:51:38.212" v="1587" actId="1076"/>
          <ac:picMkLst>
            <pc:docMk/>
            <pc:sldMk cId="807161386" sldId="358"/>
            <ac:picMk id="3" creationId="{2EAF6B86-071D-D27F-9113-92AD351DEC66}"/>
          </ac:picMkLst>
        </pc:picChg>
        <pc:picChg chg="del">
          <ac:chgData name="CANO NESBET MANUEL E" userId="10d7bc67-ca2f-4942-a1ad-19a332b3104f" providerId="ADAL" clId="{ABDCD525-F8B9-473F-B86C-0D1F02ABEE90}" dt="2025-05-19T02:51:06.478" v="1580" actId="478"/>
          <ac:picMkLst>
            <pc:docMk/>
            <pc:sldMk cId="807161386" sldId="358"/>
            <ac:picMk id="6" creationId="{1BF0AFFC-A644-9445-BA5B-CA9131237044}"/>
          </ac:picMkLst>
        </pc:picChg>
        <pc:picChg chg="add mod">
          <ac:chgData name="CANO NESBET MANUEL E" userId="10d7bc67-ca2f-4942-a1ad-19a332b3104f" providerId="ADAL" clId="{ABDCD525-F8B9-473F-B86C-0D1F02ABEE90}" dt="2025-05-19T02:51:39.200" v="1588" actId="1076"/>
          <ac:picMkLst>
            <pc:docMk/>
            <pc:sldMk cId="807161386" sldId="358"/>
            <ac:picMk id="8" creationId="{AAEC2B06-0602-4ED1-E29A-27EA16585717}"/>
          </ac:picMkLst>
        </pc:picChg>
      </pc:sldChg>
      <pc:sldChg chg="addSp delSp modSp add mod setBg">
        <pc:chgData name="CANO NESBET MANUEL E" userId="10d7bc67-ca2f-4942-a1ad-19a332b3104f" providerId="ADAL" clId="{ABDCD525-F8B9-473F-B86C-0D1F02ABEE90}" dt="2025-05-19T02:56:30.480" v="1622" actId="26606"/>
        <pc:sldMkLst>
          <pc:docMk/>
          <pc:sldMk cId="4279975718" sldId="359"/>
        </pc:sldMkLst>
        <pc:spChg chg="add del mod">
          <ac:chgData name="CANO NESBET MANUEL E" userId="10d7bc67-ca2f-4942-a1ad-19a332b3104f" providerId="ADAL" clId="{ABDCD525-F8B9-473F-B86C-0D1F02ABEE90}" dt="2025-05-19T02:52:55.216" v="1603"/>
          <ac:spMkLst>
            <pc:docMk/>
            <pc:sldMk cId="4279975718" sldId="359"/>
            <ac:spMk id="2" creationId="{D5D34FA2-90A4-7063-1136-38A525C14DC0}"/>
          </ac:spMkLst>
        </pc:spChg>
        <pc:spChg chg="mod">
          <ac:chgData name="CANO NESBET MANUEL E" userId="10d7bc67-ca2f-4942-a1ad-19a332b3104f" providerId="ADAL" clId="{ABDCD525-F8B9-473F-B86C-0D1F02ABEE90}" dt="2025-05-19T02:56:30.477" v="1621" actId="26606"/>
          <ac:spMkLst>
            <pc:docMk/>
            <pc:sldMk cId="4279975718" sldId="359"/>
            <ac:spMk id="4" creationId="{0E640622-F245-D1DE-ECAF-A8794CBD61D0}"/>
          </ac:spMkLst>
        </pc:spChg>
        <pc:spChg chg="mod ord">
          <ac:chgData name="CANO NESBET MANUEL E" userId="10d7bc67-ca2f-4942-a1ad-19a332b3104f" providerId="ADAL" clId="{ABDCD525-F8B9-473F-B86C-0D1F02ABEE90}" dt="2025-05-19T02:56:16.995" v="1618" actId="26606"/>
          <ac:spMkLst>
            <pc:docMk/>
            <pc:sldMk cId="4279975718" sldId="359"/>
            <ac:spMk id="5" creationId="{9808AA17-8AB3-96AD-D976-FB8B3BA5B6A5}"/>
          </ac:spMkLst>
        </pc:spChg>
        <pc:spChg chg="mod ord">
          <ac:chgData name="CANO NESBET MANUEL E" userId="10d7bc67-ca2f-4942-a1ad-19a332b3104f" providerId="ADAL" clId="{ABDCD525-F8B9-473F-B86C-0D1F02ABEE90}" dt="2025-05-19T02:56:30.480" v="1622" actId="26606"/>
          <ac:spMkLst>
            <pc:docMk/>
            <pc:sldMk cId="4279975718" sldId="359"/>
            <ac:spMk id="11" creationId="{7267638A-92C5-A447-8559-ECDDADC0CACC}"/>
          </ac:spMkLst>
        </pc:spChg>
        <pc:spChg chg="add del">
          <ac:chgData name="CANO NESBET MANUEL E" userId="10d7bc67-ca2f-4942-a1ad-19a332b3104f" providerId="ADAL" clId="{ABDCD525-F8B9-473F-B86C-0D1F02ABEE90}" dt="2025-05-19T02:56:30.477" v="1621" actId="26606"/>
          <ac:spMkLst>
            <pc:docMk/>
            <pc:sldMk cId="4279975718" sldId="359"/>
            <ac:spMk id="16" creationId="{FEB31415-7BF1-4297-867D-3EA440C99172}"/>
          </ac:spMkLst>
        </pc:spChg>
        <pc:picChg chg="del">
          <ac:chgData name="CANO NESBET MANUEL E" userId="10d7bc67-ca2f-4942-a1ad-19a332b3104f" providerId="ADAL" clId="{ABDCD525-F8B9-473F-B86C-0D1F02ABEE90}" dt="2025-05-19T02:52:35.860" v="1598" actId="478"/>
          <ac:picMkLst>
            <pc:docMk/>
            <pc:sldMk cId="4279975718" sldId="359"/>
            <ac:picMk id="3" creationId="{E4574B80-A578-61C8-5D4A-04A7CDBE81A0}"/>
          </ac:picMkLst>
        </pc:picChg>
        <pc:picChg chg="add mod">
          <ac:chgData name="CANO NESBET MANUEL E" userId="10d7bc67-ca2f-4942-a1ad-19a332b3104f" providerId="ADAL" clId="{ABDCD525-F8B9-473F-B86C-0D1F02ABEE90}" dt="2025-05-19T02:56:30.477" v="1621" actId="26606"/>
          <ac:picMkLst>
            <pc:docMk/>
            <pc:sldMk cId="4279975718" sldId="359"/>
            <ac:picMk id="7" creationId="{CC83E789-C7A1-C6FB-9B70-23E5D371EB10}"/>
          </ac:picMkLst>
        </pc:picChg>
        <pc:picChg chg="del">
          <ac:chgData name="CANO NESBET MANUEL E" userId="10d7bc67-ca2f-4942-a1ad-19a332b3104f" providerId="ADAL" clId="{ABDCD525-F8B9-473F-B86C-0D1F02ABEE90}" dt="2025-05-19T02:52:36.760" v="1599" actId="478"/>
          <ac:picMkLst>
            <pc:docMk/>
            <pc:sldMk cId="4279975718" sldId="359"/>
            <ac:picMk id="8" creationId="{D0BB740F-9CEE-D302-C2A0-F710190930C0}"/>
          </ac:picMkLst>
        </pc:picChg>
        <pc:picChg chg="add mod ord">
          <ac:chgData name="CANO NESBET MANUEL E" userId="10d7bc67-ca2f-4942-a1ad-19a332b3104f" providerId="ADAL" clId="{ABDCD525-F8B9-473F-B86C-0D1F02ABEE90}" dt="2025-05-19T02:56:30.480" v="1622" actId="26606"/>
          <ac:picMkLst>
            <pc:docMk/>
            <pc:sldMk cId="4279975718" sldId="359"/>
            <ac:picMk id="10" creationId="{99C0B3DC-2308-D145-BB76-6F950FC526E5}"/>
          </ac:picMkLst>
        </pc:picChg>
      </pc:sldChg>
      <pc:sldChg chg="addSp delSp modSp add mod setBg setClrOvrMap">
        <pc:chgData name="CANO NESBET MANUEL E" userId="10d7bc67-ca2f-4942-a1ad-19a332b3104f" providerId="ADAL" clId="{ABDCD525-F8B9-473F-B86C-0D1F02ABEE90}" dt="2025-05-19T02:57:46.607" v="1632" actId="26606"/>
        <pc:sldMkLst>
          <pc:docMk/>
          <pc:sldMk cId="938202053" sldId="360"/>
        </pc:sldMkLst>
        <pc:spChg chg="mod">
          <ac:chgData name="CANO NESBET MANUEL E" userId="10d7bc67-ca2f-4942-a1ad-19a332b3104f" providerId="ADAL" clId="{ABDCD525-F8B9-473F-B86C-0D1F02ABEE90}" dt="2025-05-19T02:57:46.607" v="1632" actId="26606"/>
          <ac:spMkLst>
            <pc:docMk/>
            <pc:sldMk cId="938202053" sldId="360"/>
            <ac:spMk id="4" creationId="{AA8E917D-4F1B-ABC4-E482-20FF7371685B}"/>
          </ac:spMkLst>
        </pc:spChg>
        <pc:spChg chg="mod ord">
          <ac:chgData name="CANO NESBET MANUEL E" userId="10d7bc67-ca2f-4942-a1ad-19a332b3104f" providerId="ADAL" clId="{ABDCD525-F8B9-473F-B86C-0D1F02ABEE90}" dt="2025-05-19T02:57:46.607" v="1632" actId="26606"/>
          <ac:spMkLst>
            <pc:docMk/>
            <pc:sldMk cId="938202053" sldId="360"/>
            <ac:spMk id="5" creationId="{E91CDBA9-DB53-07AC-1B60-382BF2EB8529}"/>
          </ac:spMkLst>
        </pc:spChg>
        <pc:spChg chg="mod">
          <ac:chgData name="CANO NESBET MANUEL E" userId="10d7bc67-ca2f-4942-a1ad-19a332b3104f" providerId="ADAL" clId="{ABDCD525-F8B9-473F-B86C-0D1F02ABEE90}" dt="2025-05-19T02:57:46.607" v="1632" actId="26606"/>
          <ac:spMkLst>
            <pc:docMk/>
            <pc:sldMk cId="938202053" sldId="360"/>
            <ac:spMk id="11" creationId="{41B09DBF-5F62-8900-97AC-602F2B80E596}"/>
          </ac:spMkLst>
        </pc:spChg>
        <pc:spChg chg="add">
          <ac:chgData name="CANO NESBET MANUEL E" userId="10d7bc67-ca2f-4942-a1ad-19a332b3104f" providerId="ADAL" clId="{ABDCD525-F8B9-473F-B86C-0D1F02ABEE90}" dt="2025-05-19T02:57:46.607" v="1632" actId="26606"/>
          <ac:spMkLst>
            <pc:docMk/>
            <pc:sldMk cId="938202053" sldId="360"/>
            <ac:spMk id="16" creationId="{95CB840F-8E41-4CA5-B79B-25CC80AD234A}"/>
          </ac:spMkLst>
        </pc:spChg>
        <pc:picChg chg="add mod">
          <ac:chgData name="CANO NESBET MANUEL E" userId="10d7bc67-ca2f-4942-a1ad-19a332b3104f" providerId="ADAL" clId="{ABDCD525-F8B9-473F-B86C-0D1F02ABEE90}" dt="2025-05-19T02:57:46.607" v="1632" actId="26606"/>
          <ac:picMkLst>
            <pc:docMk/>
            <pc:sldMk cId="938202053" sldId="360"/>
            <ac:picMk id="3" creationId="{0CA07DCF-EDC9-6502-724E-E0E8C5984BC9}"/>
          </ac:picMkLst>
        </pc:picChg>
        <pc:picChg chg="del">
          <ac:chgData name="CANO NESBET MANUEL E" userId="10d7bc67-ca2f-4942-a1ad-19a332b3104f" providerId="ADAL" clId="{ABDCD525-F8B9-473F-B86C-0D1F02ABEE90}" dt="2025-05-19T02:57:11.297" v="1626" actId="478"/>
          <ac:picMkLst>
            <pc:docMk/>
            <pc:sldMk cId="938202053" sldId="360"/>
            <ac:picMk id="7" creationId="{6825D2A5-67C0-8D7E-60E6-7D735C450048}"/>
          </ac:picMkLst>
        </pc:picChg>
        <pc:picChg chg="del">
          <ac:chgData name="CANO NESBET MANUEL E" userId="10d7bc67-ca2f-4942-a1ad-19a332b3104f" providerId="ADAL" clId="{ABDCD525-F8B9-473F-B86C-0D1F02ABEE90}" dt="2025-05-19T02:57:19.171" v="1629" actId="478"/>
          <ac:picMkLst>
            <pc:docMk/>
            <pc:sldMk cId="938202053" sldId="360"/>
            <ac:picMk id="10" creationId="{80052953-9CB8-B83B-72E9-B643D906EEF9}"/>
          </ac:picMkLst>
        </pc:picChg>
      </pc:sldChg>
      <pc:sldChg chg="add del">
        <pc:chgData name="CANO NESBET MANUEL E" userId="10d7bc67-ca2f-4942-a1ad-19a332b3104f" providerId="ADAL" clId="{ABDCD525-F8B9-473F-B86C-0D1F02ABEE90}" dt="2025-05-19T02:54:53.719" v="1607"/>
        <pc:sldMkLst>
          <pc:docMk/>
          <pc:sldMk cId="3197297749" sldId="360"/>
        </pc:sldMkLst>
      </pc:sldChg>
      <pc:sldChg chg="addSp delSp modSp add mod setBg delDesignElem">
        <pc:chgData name="CANO NESBET MANUEL E" userId="10d7bc67-ca2f-4942-a1ad-19a332b3104f" providerId="ADAL" clId="{ABDCD525-F8B9-473F-B86C-0D1F02ABEE90}" dt="2025-05-19T02:59:53.312" v="1663" actId="1076"/>
        <pc:sldMkLst>
          <pc:docMk/>
          <pc:sldMk cId="1456504408" sldId="361"/>
        </pc:sldMkLst>
        <pc:spChg chg="mod">
          <ac:chgData name="CANO NESBET MANUEL E" userId="10d7bc67-ca2f-4942-a1ad-19a332b3104f" providerId="ADAL" clId="{ABDCD525-F8B9-473F-B86C-0D1F02ABEE90}" dt="2025-05-19T02:59:53.312" v="1663" actId="1076"/>
          <ac:spMkLst>
            <pc:docMk/>
            <pc:sldMk cId="1456504408" sldId="361"/>
            <ac:spMk id="4" creationId="{E53B4907-276C-FC17-50E8-548D7BDF6663}"/>
          </ac:spMkLst>
        </pc:spChg>
        <pc:spChg chg="mod">
          <ac:chgData name="CANO NESBET MANUEL E" userId="10d7bc67-ca2f-4942-a1ad-19a332b3104f" providerId="ADAL" clId="{ABDCD525-F8B9-473F-B86C-0D1F02ABEE90}" dt="2025-05-19T02:59:14.483" v="1644" actId="26606"/>
          <ac:spMkLst>
            <pc:docMk/>
            <pc:sldMk cId="1456504408" sldId="361"/>
            <ac:spMk id="5" creationId="{8D1F3E65-02B6-FE71-61C8-270E8F0AC3F8}"/>
          </ac:spMkLst>
        </pc:spChg>
        <pc:spChg chg="mod">
          <ac:chgData name="CANO NESBET MANUEL E" userId="10d7bc67-ca2f-4942-a1ad-19a332b3104f" providerId="ADAL" clId="{ABDCD525-F8B9-473F-B86C-0D1F02ABEE90}" dt="2025-05-19T02:59:42.442" v="1661" actId="27636"/>
          <ac:spMkLst>
            <pc:docMk/>
            <pc:sldMk cId="1456504408" sldId="361"/>
            <ac:spMk id="11" creationId="{890DFC46-67E3-F440-C7B9-069850F2B3F8}"/>
          </ac:spMkLst>
        </pc:spChg>
        <pc:spChg chg="del">
          <ac:chgData name="CANO NESBET MANUEL E" userId="10d7bc67-ca2f-4942-a1ad-19a332b3104f" providerId="ADAL" clId="{ABDCD525-F8B9-473F-B86C-0D1F02ABEE90}" dt="2025-05-19T02:58:30.595" v="1635"/>
          <ac:spMkLst>
            <pc:docMk/>
            <pc:sldMk cId="1456504408" sldId="361"/>
            <ac:spMk id="16" creationId="{77DC3285-0379-71CC-A5E5-136E0F63100B}"/>
          </ac:spMkLst>
        </pc:spChg>
        <pc:picChg chg="del">
          <ac:chgData name="CANO NESBET MANUEL E" userId="10d7bc67-ca2f-4942-a1ad-19a332b3104f" providerId="ADAL" clId="{ABDCD525-F8B9-473F-B86C-0D1F02ABEE90}" dt="2025-05-19T02:58:44.378" v="1639" actId="478"/>
          <ac:picMkLst>
            <pc:docMk/>
            <pc:sldMk cId="1456504408" sldId="361"/>
            <ac:picMk id="3" creationId="{3DA1E671-FCD2-DAB3-2D1D-E35BCCB40A30}"/>
          </ac:picMkLst>
        </pc:picChg>
        <pc:picChg chg="add del">
          <ac:chgData name="CANO NESBET MANUEL E" userId="10d7bc67-ca2f-4942-a1ad-19a332b3104f" providerId="ADAL" clId="{ABDCD525-F8B9-473F-B86C-0D1F02ABEE90}" dt="2025-05-19T02:59:14.449" v="1643" actId="26606"/>
          <ac:picMkLst>
            <pc:docMk/>
            <pc:sldMk cId="1456504408" sldId="361"/>
            <ac:picMk id="13" creationId="{F74249FB-64A4-6CDD-149C-4EDB7F49F873}"/>
          </ac:picMkLst>
        </pc:picChg>
        <pc:picChg chg="add del">
          <ac:chgData name="CANO NESBET MANUEL E" userId="10d7bc67-ca2f-4942-a1ad-19a332b3104f" providerId="ADAL" clId="{ABDCD525-F8B9-473F-B86C-0D1F02ABEE90}" dt="2025-05-19T02:59:14.449" v="1643" actId="26606"/>
          <ac:picMkLst>
            <pc:docMk/>
            <pc:sldMk cId="1456504408" sldId="361"/>
            <ac:picMk id="17" creationId="{559DF61F-9058-49C9-8F75-DC501F983B0E}"/>
          </ac:picMkLst>
        </pc:picChg>
        <pc:picChg chg="add">
          <ac:chgData name="CANO NESBET MANUEL E" userId="10d7bc67-ca2f-4942-a1ad-19a332b3104f" providerId="ADAL" clId="{ABDCD525-F8B9-473F-B86C-0D1F02ABEE90}" dt="2025-05-19T02:59:14.483" v="1644" actId="26606"/>
          <ac:picMkLst>
            <pc:docMk/>
            <pc:sldMk cId="1456504408" sldId="361"/>
            <ac:picMk id="19" creationId="{3E11BC6E-7A14-955F-D650-6863AD6C579E}"/>
          </ac:picMkLst>
        </pc:picChg>
        <pc:picChg chg="add">
          <ac:chgData name="CANO NESBET MANUEL E" userId="10d7bc67-ca2f-4942-a1ad-19a332b3104f" providerId="ADAL" clId="{ABDCD525-F8B9-473F-B86C-0D1F02ABEE90}" dt="2025-05-19T02:59:14.483" v="1644" actId="26606"/>
          <ac:picMkLst>
            <pc:docMk/>
            <pc:sldMk cId="1456504408" sldId="361"/>
            <ac:picMk id="20" creationId="{B536FA4E-0152-4E27-91DA-0FC22D1846BB}"/>
          </ac:picMkLst>
        </pc:picChg>
      </pc:sldChg>
      <pc:sldChg chg="addSp delSp modSp add mod setBg setClrOvrMap delDesignElem">
        <pc:chgData name="CANO NESBET MANUEL E" userId="10d7bc67-ca2f-4942-a1ad-19a332b3104f" providerId="ADAL" clId="{ABDCD525-F8B9-473F-B86C-0D1F02ABEE90}" dt="2025-05-19T03:04:21.274" v="1752" actId="1076"/>
        <pc:sldMkLst>
          <pc:docMk/>
          <pc:sldMk cId="3940313557" sldId="362"/>
        </pc:sldMkLst>
        <pc:spChg chg="mod">
          <ac:chgData name="CANO NESBET MANUEL E" userId="10d7bc67-ca2f-4942-a1ad-19a332b3104f" providerId="ADAL" clId="{ABDCD525-F8B9-473F-B86C-0D1F02ABEE90}" dt="2025-05-19T03:03:22.980" v="1691" actId="1076"/>
          <ac:spMkLst>
            <pc:docMk/>
            <pc:sldMk cId="3940313557" sldId="362"/>
            <ac:spMk id="4" creationId="{42084868-58F3-A1D5-1B6B-4AB72043ABD3}"/>
          </ac:spMkLst>
        </pc:spChg>
        <pc:spChg chg="mod ord">
          <ac:chgData name="CANO NESBET MANUEL E" userId="10d7bc67-ca2f-4942-a1ad-19a332b3104f" providerId="ADAL" clId="{ABDCD525-F8B9-473F-B86C-0D1F02ABEE90}" dt="2025-05-19T03:01:56.451" v="1686" actId="26606"/>
          <ac:spMkLst>
            <pc:docMk/>
            <pc:sldMk cId="3940313557" sldId="362"/>
            <ac:spMk id="5" creationId="{2DEE71AF-9543-8596-AC4B-B4177A8B6E7A}"/>
          </ac:spMkLst>
        </pc:spChg>
        <pc:spChg chg="add mod">
          <ac:chgData name="CANO NESBET MANUEL E" userId="10d7bc67-ca2f-4942-a1ad-19a332b3104f" providerId="ADAL" clId="{ABDCD525-F8B9-473F-B86C-0D1F02ABEE90}" dt="2025-05-19T03:04:21.274" v="1752" actId="1076"/>
          <ac:spMkLst>
            <pc:docMk/>
            <pc:sldMk cId="3940313557" sldId="362"/>
            <ac:spMk id="7" creationId="{CD807051-F54C-BA95-3523-08A686604A48}"/>
          </ac:spMkLst>
        </pc:spChg>
        <pc:spChg chg="del mod">
          <ac:chgData name="CANO NESBET MANUEL E" userId="10d7bc67-ca2f-4942-a1ad-19a332b3104f" providerId="ADAL" clId="{ABDCD525-F8B9-473F-B86C-0D1F02ABEE90}" dt="2025-05-19T03:03:18.281" v="1688" actId="478"/>
          <ac:spMkLst>
            <pc:docMk/>
            <pc:sldMk cId="3940313557" sldId="362"/>
            <ac:spMk id="11" creationId="{828A75D8-5BE0-D327-E31C-2349F031DD6F}"/>
          </ac:spMkLst>
        </pc:spChg>
        <pc:spChg chg="add del">
          <ac:chgData name="CANO NESBET MANUEL E" userId="10d7bc67-ca2f-4942-a1ad-19a332b3104f" providerId="ADAL" clId="{ABDCD525-F8B9-473F-B86C-0D1F02ABEE90}" dt="2025-05-19T03:01:56.418" v="1685" actId="26606"/>
          <ac:spMkLst>
            <pc:docMk/>
            <pc:sldMk cId="3940313557" sldId="362"/>
            <ac:spMk id="16" creationId="{95CB840F-8E41-4CA5-B79B-25CC80AD234A}"/>
          </ac:spMkLst>
        </pc:spChg>
        <pc:picChg chg="add mod ord">
          <ac:chgData name="CANO NESBET MANUEL E" userId="10d7bc67-ca2f-4942-a1ad-19a332b3104f" providerId="ADAL" clId="{ABDCD525-F8B9-473F-B86C-0D1F02ABEE90}" dt="2025-05-19T03:01:56.451" v="1686" actId="26606"/>
          <ac:picMkLst>
            <pc:docMk/>
            <pc:sldMk cId="3940313557" sldId="362"/>
            <ac:picMk id="3" creationId="{9F7E58FC-02C9-ECE8-0045-13C12A31E455}"/>
          </ac:picMkLst>
        </pc:picChg>
        <pc:picChg chg="add mod">
          <ac:chgData name="CANO NESBET MANUEL E" userId="10d7bc67-ca2f-4942-a1ad-19a332b3104f" providerId="ADAL" clId="{ABDCD525-F8B9-473F-B86C-0D1F02ABEE90}" dt="2025-05-19T03:03:50.868" v="1694" actId="14861"/>
          <ac:picMkLst>
            <pc:docMk/>
            <pc:sldMk cId="3940313557" sldId="362"/>
            <ac:picMk id="6" creationId="{33FE8AAA-D0E6-D04F-9C0E-648437F06F2B}"/>
          </ac:picMkLst>
        </pc:picChg>
        <pc:picChg chg="add">
          <ac:chgData name="CANO NESBET MANUEL E" userId="10d7bc67-ca2f-4942-a1ad-19a332b3104f" providerId="ADAL" clId="{ABDCD525-F8B9-473F-B86C-0D1F02ABEE90}" dt="2025-05-19T03:01:56.451" v="1686" actId="26606"/>
          <ac:picMkLst>
            <pc:docMk/>
            <pc:sldMk cId="3940313557" sldId="362"/>
            <ac:picMk id="18" creationId="{5405F23C-C82E-4181-95EA-321F3D891A40}"/>
          </ac:picMkLst>
        </pc:picChg>
        <pc:picChg chg="del mod">
          <ac:chgData name="CANO NESBET MANUEL E" userId="10d7bc67-ca2f-4942-a1ad-19a332b3104f" providerId="ADAL" clId="{ABDCD525-F8B9-473F-B86C-0D1F02ABEE90}" dt="2025-05-19T03:01:31.392" v="1679" actId="478"/>
          <ac:picMkLst>
            <pc:docMk/>
            <pc:sldMk cId="3940313557" sldId="362"/>
            <ac:picMk id="19" creationId="{05F3ABC1-64D4-5717-25EA-61B0765C516F}"/>
          </ac:picMkLst>
        </pc:picChg>
        <pc:picChg chg="del">
          <ac:chgData name="CANO NESBET MANUEL E" userId="10d7bc67-ca2f-4942-a1ad-19a332b3104f" providerId="ADAL" clId="{ABDCD525-F8B9-473F-B86C-0D1F02ABEE90}" dt="2025-05-19T03:00:33.639" v="1667"/>
          <ac:picMkLst>
            <pc:docMk/>
            <pc:sldMk cId="3940313557" sldId="362"/>
            <ac:picMk id="20" creationId="{C84E5349-D210-3E76-A058-D8CDADABB325}"/>
          </ac:picMkLst>
        </pc:pic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ldChg>
      <pc:sldChg chg="modSp mod setBg">
        <pc:chgData name="annaasgaraly@ibm.com" userId="" providerId="" clId="Web-{CC69BAD0-B878-4D5F-9EDC-F1CFB63E14B5}" dt="2021-08-18T18:06:03.604" v="66"/>
        <pc:sldMkLst>
          <pc:docMk/>
          <pc:sldMk cId="3288665831" sldId="263"/>
        </pc:sldMkLst>
      </pc:sldChg>
      <pc:sldChg chg="modSp mod setBg">
        <pc:chgData name="annaasgaraly@ibm.com" userId="" providerId="" clId="Web-{CC69BAD0-B878-4D5F-9EDC-F1CFB63E14B5}" dt="2021-08-18T18:06:04.338" v="69"/>
        <pc:sldMkLst>
          <pc:docMk/>
          <pc:sldMk cId="2987552906" sldId="264"/>
        </pc:sldMkLst>
      </pc:sldChg>
      <pc:sldChg chg="modSp mod setBg">
        <pc:chgData name="annaasgaraly@ibm.com" userId="" providerId="" clId="Web-{CC69BAD0-B878-4D5F-9EDC-F1CFB63E14B5}" dt="2021-08-18T18:06:04.807" v="71"/>
        <pc:sldMkLst>
          <pc:docMk/>
          <pc:sldMk cId="1578726356" sldId="265"/>
        </pc:sldMkLst>
      </pc:sldChg>
      <pc:sldChg chg="modSp mod setBg">
        <pc:chgData name="annaasgaraly@ibm.com" userId="" providerId="" clId="Web-{CC69BAD0-B878-4D5F-9EDC-F1CFB63E14B5}" dt="2021-08-18T18:06:04.573" v="70"/>
        <pc:sldMkLst>
          <pc:docMk/>
          <pc:sldMk cId="779971636" sldId="266"/>
        </pc:sldMkLst>
      </pc:sldChg>
      <pc:sldChg chg="modSp mod setBg">
        <pc:chgData name="annaasgaraly@ibm.com" userId="" providerId="" clId="Web-{CC69BAD0-B878-4D5F-9EDC-F1CFB63E14B5}" dt="2021-08-18T18:06:17.246" v="82"/>
        <pc:sldMkLst>
          <pc:docMk/>
          <pc:sldMk cId="3865605948" sldId="269"/>
        </pc:sldMkLst>
      </pc:sldChg>
      <pc:sldChg chg="modSp mod setBg">
        <pc:chgData name="annaasgaraly@ibm.com" userId="" providerId="" clId="Web-{CC69BAD0-B878-4D5F-9EDC-F1CFB63E14B5}" dt="2021-08-18T18:06:32.169" v="92"/>
        <pc:sldMkLst>
          <pc:docMk/>
          <pc:sldMk cId="2727850971" sldId="270"/>
        </pc:sldMkLst>
      </pc:sldChg>
      <pc:sldChg chg="modSp mod setBg">
        <pc:chgData name="annaasgaraly@ibm.com" userId="" providerId="" clId="Web-{CC69BAD0-B878-4D5F-9EDC-F1CFB63E14B5}" dt="2021-08-18T18:06:57.358" v="100"/>
        <pc:sldMkLst>
          <pc:docMk/>
          <pc:sldMk cId="1630123617" sldId="274"/>
        </pc:sldMkLst>
      </pc:sldChg>
      <pc:sldChg chg="modSp mod setBg">
        <pc:chgData name="annaasgaraly@ibm.com" userId="" providerId="" clId="Web-{CC69BAD0-B878-4D5F-9EDC-F1CFB63E14B5}" dt="2021-08-18T18:06:57.592" v="101"/>
        <pc:sldMkLst>
          <pc:docMk/>
          <pc:sldMk cId="3410008520" sldId="275"/>
        </pc:sldMkLst>
      </pc:sldChg>
      <pc:sldChg chg="modSp mod setBg">
        <pc:chgData name="annaasgaraly@ibm.com" userId="" providerId="" clId="Web-{CC69BAD0-B878-4D5F-9EDC-F1CFB63E14B5}" dt="2021-08-18T18:06:05.057" v="72"/>
        <pc:sldMkLst>
          <pc:docMk/>
          <pc:sldMk cId="148114319" sldId="276"/>
        </pc:sldMkLst>
      </pc:sldChg>
      <pc:sldChg chg="modSp mod setBg">
        <pc:chgData name="annaasgaraly@ibm.com" userId="" providerId="" clId="Web-{CC69BAD0-B878-4D5F-9EDC-F1CFB63E14B5}" dt="2021-08-18T18:06:05.792" v="75"/>
        <pc:sldMkLst>
          <pc:docMk/>
          <pc:sldMk cId="321008965" sldId="277"/>
        </pc:sldMkLst>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ldChg>
      <pc:sldChg chg="modSp mod setBg">
        <pc:chgData name="annaasgaraly@ibm.com" userId="" providerId="" clId="Web-{CC69BAD0-B878-4D5F-9EDC-F1CFB63E14B5}" dt="2021-08-18T18:06:05.542" v="74"/>
        <pc:sldMkLst>
          <pc:docMk/>
          <pc:sldMk cId="1813711241" sldId="293"/>
        </pc:sldMkLst>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ldChg>
      <pc:sldChg chg="modSp mod setBg">
        <pc:chgData name="annaasgaraly@ibm.com" userId="" providerId="" clId="Web-{CC69BAD0-B878-4D5F-9EDC-F1CFB63E14B5}" dt="2021-08-18T18:06:04.104" v="68"/>
        <pc:sldMkLst>
          <pc:docMk/>
          <pc:sldMk cId="1385553969" sldId="302"/>
        </pc:sldMkLst>
      </pc:sldChg>
      <pc:sldChg chg="modSp mod setBg">
        <pc:chgData name="annaasgaraly@ibm.com" userId="" providerId="" clId="Web-{CC69BAD0-B878-4D5F-9EDC-F1CFB63E14B5}" dt="2021-08-18T18:06:05.307" v="73"/>
        <pc:sldMkLst>
          <pc:docMk/>
          <pc:sldMk cId="334532777" sldId="303"/>
        </pc:sldMkLst>
      </pc:sldChg>
      <pc:sldChg chg="modSp mod setBg">
        <pc:chgData name="annaasgaraly@ibm.com" userId="" providerId="" clId="Web-{CC69BAD0-B878-4D5F-9EDC-F1CFB63E14B5}" dt="2021-08-18T18:06:16.105" v="77"/>
        <pc:sldMkLst>
          <pc:docMk/>
          <pc:sldMk cId="3869789237" sldId="304"/>
        </pc:sldMkLst>
      </pc:sldChg>
      <pc:sldChg chg="modSp mod setBg">
        <pc:chgData name="annaasgaraly@ibm.com" userId="" providerId="" clId="Web-{CC69BAD0-B878-4D5F-9EDC-F1CFB63E14B5}" dt="2021-08-18T18:06:16.339" v="78"/>
        <pc:sldMkLst>
          <pc:docMk/>
          <pc:sldMk cId="80090182" sldId="305"/>
        </pc:sldMkLst>
      </pc:sldChg>
      <pc:sldChg chg="modSp mod setBg">
        <pc:chgData name="annaasgaraly@ibm.com" userId="" providerId="" clId="Web-{CC69BAD0-B878-4D5F-9EDC-F1CFB63E14B5}" dt="2021-08-18T18:06:16.792" v="80"/>
        <pc:sldMkLst>
          <pc:docMk/>
          <pc:sldMk cId="3145340593" sldId="306"/>
        </pc:sldMkLst>
      </pc:sldChg>
      <pc:sldChg chg="modSp mod setBg">
        <pc:chgData name="annaasgaraly@ibm.com" userId="" providerId="" clId="Web-{CC69BAD0-B878-4D5F-9EDC-F1CFB63E14B5}" dt="2021-08-18T18:06:16.574" v="79"/>
        <pc:sldMkLst>
          <pc:docMk/>
          <pc:sldMk cId="1106727586" sldId="307"/>
        </pc:sldMkLst>
      </pc:sldChg>
      <pc:sldChg chg="modSp mod setBg">
        <pc:chgData name="annaasgaraly@ibm.com" userId="" providerId="" clId="Web-{CC69BAD0-B878-4D5F-9EDC-F1CFB63E14B5}" dt="2021-08-18T18:06:17.011" v="81"/>
        <pc:sldMkLst>
          <pc:docMk/>
          <pc:sldMk cId="706594483" sldId="308"/>
        </pc:sldMkLst>
      </pc:sldChg>
      <pc:sldChg chg="modSp mod setBg">
        <pc:chgData name="annaasgaraly@ibm.com" userId="" providerId="" clId="Web-{CC69BAD0-B878-4D5F-9EDC-F1CFB63E14B5}" dt="2021-08-18T18:06:30.090" v="83"/>
        <pc:sldMkLst>
          <pc:docMk/>
          <pc:sldMk cId="1794738657" sldId="309"/>
        </pc:sldMkLst>
      </pc:sldChg>
      <pc:sldChg chg="modSp mod setBg">
        <pc:chgData name="annaasgaraly@ibm.com" userId="" providerId="" clId="Web-{CC69BAD0-B878-4D5F-9EDC-F1CFB63E14B5}" dt="2021-08-18T18:06:30.309" v="84"/>
        <pc:sldMkLst>
          <pc:docMk/>
          <pc:sldMk cId="4010014743" sldId="310"/>
        </pc:sldMkLst>
      </pc:sldChg>
      <pc:sldChg chg="modSp mod setBg">
        <pc:chgData name="annaasgaraly@ibm.com" userId="" providerId="" clId="Web-{CC69BAD0-B878-4D5F-9EDC-F1CFB63E14B5}" dt="2021-08-18T18:06:30.528" v="85"/>
        <pc:sldMkLst>
          <pc:docMk/>
          <pc:sldMk cId="2735560525" sldId="311"/>
        </pc:sldMkLst>
      </pc:sldChg>
      <pc:sldChg chg="modSp mod setBg">
        <pc:chgData name="annaasgaraly@ibm.com" userId="" providerId="" clId="Web-{CC69BAD0-B878-4D5F-9EDC-F1CFB63E14B5}" dt="2021-08-18T18:06:30.762" v="86"/>
        <pc:sldMkLst>
          <pc:docMk/>
          <pc:sldMk cId="1434679925" sldId="312"/>
        </pc:sldMkLst>
      </pc:sldChg>
      <pc:sldChg chg="modSp mod setBg">
        <pc:chgData name="annaasgaraly@ibm.com" userId="" providerId="" clId="Web-{CC69BAD0-B878-4D5F-9EDC-F1CFB63E14B5}" dt="2021-08-18T18:06:31.231" v="88"/>
        <pc:sldMkLst>
          <pc:docMk/>
          <pc:sldMk cId="1756972646" sldId="313"/>
        </pc:sldMkLst>
      </pc:sldChg>
      <pc:sldChg chg="modSp mod setBg">
        <pc:chgData name="annaasgaraly@ibm.com" userId="" providerId="" clId="Web-{CC69BAD0-B878-4D5F-9EDC-F1CFB63E14B5}" dt="2021-08-18T18:06:30.997" v="87"/>
        <pc:sldMkLst>
          <pc:docMk/>
          <pc:sldMk cId="639399535" sldId="314"/>
        </pc:sldMkLst>
      </pc:sldChg>
      <pc:sldChg chg="modSp mod setBg">
        <pc:chgData name="annaasgaraly@ibm.com" userId="" providerId="" clId="Web-{CC69BAD0-B878-4D5F-9EDC-F1CFB63E14B5}" dt="2021-08-18T18:06:31.465" v="89"/>
        <pc:sldMkLst>
          <pc:docMk/>
          <pc:sldMk cId="3566646398" sldId="315"/>
        </pc:sldMkLst>
      </pc:sldChg>
      <pc:sldChg chg="modSp mod setBg">
        <pc:chgData name="annaasgaraly@ibm.com" userId="" providerId="" clId="Web-{CC69BAD0-B878-4D5F-9EDC-F1CFB63E14B5}" dt="2021-08-18T18:06:31.684" v="90"/>
        <pc:sldMkLst>
          <pc:docMk/>
          <pc:sldMk cId="1398439132" sldId="316"/>
        </pc:sldMkLst>
      </pc:sldChg>
      <pc:sldChg chg="modSp mod setBg">
        <pc:chgData name="annaasgaraly@ibm.com" userId="" providerId="" clId="Web-{CC69BAD0-B878-4D5F-9EDC-F1CFB63E14B5}" dt="2021-08-18T18:06:31.924" v="91"/>
        <pc:sldMkLst>
          <pc:docMk/>
          <pc:sldMk cId="3975168428" sldId="317"/>
        </pc:sldMkLst>
      </pc:sldChg>
      <pc:sldChg chg="modSp mod setBg">
        <pc:chgData name="annaasgaraly@ibm.com" userId="" providerId="" clId="Web-{CC69BAD0-B878-4D5F-9EDC-F1CFB63E14B5}" dt="2021-08-18T18:06:40.716" v="93"/>
        <pc:sldMkLst>
          <pc:docMk/>
          <pc:sldMk cId="239597884" sldId="318"/>
        </pc:sldMkLst>
      </pc:sldChg>
      <pc:sldChg chg="modSp mod setBg">
        <pc:chgData name="annaasgaraly@ibm.com" userId="" providerId="" clId="Web-{CC69BAD0-B878-4D5F-9EDC-F1CFB63E14B5}" dt="2021-08-18T18:06:40.950" v="94"/>
        <pc:sldMkLst>
          <pc:docMk/>
          <pc:sldMk cId="232499080" sldId="319"/>
        </pc:sldMkLst>
      </pc:sldChg>
      <pc:sldChg chg="modSp mod setBg">
        <pc:chgData name="annaasgaraly@ibm.com" userId="" providerId="" clId="Web-{CC69BAD0-B878-4D5F-9EDC-F1CFB63E14B5}" dt="2021-08-18T18:06:57.123" v="99"/>
        <pc:sldMkLst>
          <pc:docMk/>
          <pc:sldMk cId="3645034231" sldId="320"/>
        </pc:sldMkLst>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ldChg>
      <pc:sldChg chg="modSp mod setBg">
        <pc:chgData name="annaasgaraly@ibm.com" userId="" providerId="" clId="Web-{CC69BAD0-B878-4D5F-9EDC-F1CFB63E14B5}" dt="2021-08-18T18:06:48.795" v="96"/>
        <pc:sldMkLst>
          <pc:docMk/>
          <pc:sldMk cId="1866160706" sldId="323"/>
        </pc:sldMkLst>
      </pc:sldChg>
      <pc:sldChg chg="modSp mod setBg">
        <pc:chgData name="annaasgaraly@ibm.com" userId="" providerId="" clId="Web-{CC69BAD0-B878-4D5F-9EDC-F1CFB63E14B5}" dt="2021-08-18T18:06:49.029" v="97"/>
        <pc:sldMkLst>
          <pc:docMk/>
          <pc:sldMk cId="252359608" sldId="324"/>
        </pc:sldMkLst>
      </pc:sldChg>
      <pc:sldChg chg="addSp modSp">
        <pc:chgData name="annaasgaraly@ibm.com" userId="" providerId="" clId="Web-{CC69BAD0-B878-4D5F-9EDC-F1CFB63E14B5}" dt="2021-08-18T18:00:11.344" v="12" actId="14100"/>
        <pc:sldMkLst>
          <pc:docMk/>
          <pc:sldMk cId="1277611629" sldId="327"/>
        </pc:sldMkLst>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ldChg>
      <pc:sldChg chg="modSp mod setBg">
        <pc:chgData name="annaasgaraly@ibm.com" userId="" providerId="" clId="Web-{CC69BAD0-B878-4D5F-9EDC-F1CFB63E14B5}" dt="2021-08-18T18:05:53.463" v="64"/>
        <pc:sldMkLst>
          <pc:docMk/>
          <pc:sldMk cId="1980221439" sldId="331"/>
        </pc:sldMkLst>
      </pc:sldChg>
      <pc:sldChg chg="modSp mod setBg">
        <pc:chgData name="annaasgaraly@ibm.com" userId="" providerId="" clId="Web-{CC69BAD0-B878-4D5F-9EDC-F1CFB63E14B5}" dt="2021-08-18T18:05:53.228" v="63"/>
        <pc:sldMkLst>
          <pc:docMk/>
          <pc:sldMk cId="2560061391" sldId="332"/>
        </pc:sldMkLst>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ldChg>
      <pc:sldChg chg="modSp mod setBg">
        <pc:chgData name="annaasgaraly@ibm.com" userId="" providerId="" clId="Web-{10340FDF-B15C-4CFF-B487-146F9B98A252}" dt="2021-08-10T21:41:36.353" v="12" actId="1076"/>
        <pc:sldMkLst>
          <pc:docMk/>
          <pc:sldMk cId="661040741" sldId="329"/>
        </pc:sldMkLst>
      </pc:sldChg>
      <pc:sldChg chg="delSp">
        <pc:chgData name="annaasgaraly@ibm.com" userId="" providerId="" clId="Web-{10340FDF-B15C-4CFF-B487-146F9B98A252}" dt="2021-08-10T21:41:45.322" v="13"/>
        <pc:sldMkLst>
          <pc:docMk/>
          <pc:sldMk cId="724038033" sldId="330"/>
        </pc:sldMkLst>
      </pc:sldChg>
      <pc:sldChg chg="delSp">
        <pc:chgData name="annaasgaraly@ibm.com" userId="" providerId="" clId="Web-{10340FDF-B15C-4CFF-B487-146F9B98A252}" dt="2021-08-10T21:41:47.681" v="14"/>
        <pc:sldMkLst>
          <pc:docMk/>
          <pc:sldMk cId="1980221439" sldId="331"/>
        </pc:sldMkLst>
      </pc:sldChg>
      <pc:sldChg chg="delSp">
        <pc:chgData name="annaasgaraly@ibm.com" userId="" providerId="" clId="Web-{10340FDF-B15C-4CFF-B487-146F9B98A252}" dt="2021-08-10T21:41:49.431" v="15"/>
        <pc:sldMkLst>
          <pc:docMk/>
          <pc:sldMk cId="2560061391" sldId="332"/>
        </pc:sldMkLst>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ldChg>
      <pc:sldChg chg="modSp">
        <pc:chgData name="YAN LUO" userId="" providerId="" clId="Web-{B63C8988-E1D3-4A52-8229-FA8C5EBD2ECD}" dt="2021-08-19T13:46:56.520" v="49" actId="20577"/>
        <pc:sldMkLst>
          <pc:docMk/>
          <pc:sldMk cId="779971636" sldId="266"/>
        </pc:sldMkLst>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ldChg>
      <pc:sldChg chg="addSp delSp modSp">
        <pc:chgData name="YAN LUO" userId="" providerId="" clId="Web-{B63C8988-E1D3-4A52-8229-FA8C5EBD2ECD}" dt="2021-08-19T13:53:50.338" v="96" actId="20577"/>
        <pc:sldMkLst>
          <pc:docMk/>
          <pc:sldMk cId="1385553969" sldId="302"/>
        </pc:sldMkLst>
      </pc:sldChg>
      <pc:sldChg chg="modSp">
        <pc:chgData name="YAN LUO" userId="" providerId="" clId="Web-{B63C8988-E1D3-4A52-8229-FA8C5EBD2ECD}" dt="2021-08-19T13:55:45.293" v="141" actId="20577"/>
        <pc:sldMkLst>
          <pc:docMk/>
          <pc:sldMk cId="1434679925" sldId="312"/>
        </pc:sldMkLst>
      </pc:sldChg>
      <pc:sldChg chg="modSp">
        <pc:chgData name="YAN LUO" userId="" providerId="" clId="Web-{B63C8988-E1D3-4A52-8229-FA8C5EBD2ECD}" dt="2021-08-19T13:56:18.809" v="184" actId="20577"/>
        <pc:sldMkLst>
          <pc:docMk/>
          <pc:sldMk cId="639399535" sldId="314"/>
        </pc:sldMkLst>
      </pc:sldChg>
      <pc:sldChg chg="modSp">
        <pc:chgData name="YAN LUO" userId="" providerId="" clId="Web-{B63C8988-E1D3-4A52-8229-FA8C5EBD2ECD}" dt="2021-08-19T14:01:44.876" v="206" actId="20577"/>
        <pc:sldMkLst>
          <pc:docMk/>
          <pc:sldMk cId="1398439132" sldId="316"/>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F103E7-206D-4A66-B84B-ED6F238FBA88}"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783853D4-14FD-476A-8C30-82ECCA4C3B8E}">
      <dgm:prSet/>
      <dgm:spPr/>
      <dgm:t>
        <a:bodyPr/>
        <a:lstStyle/>
        <a:p>
          <a:pPr>
            <a:lnSpc>
              <a:spcPct val="100000"/>
            </a:lnSpc>
          </a:pPr>
          <a:r>
            <a:rPr lang="en-US"/>
            <a:t>Executive Summary</a:t>
          </a:r>
        </a:p>
      </dgm:t>
    </dgm:pt>
    <dgm:pt modelId="{05CAA456-3D46-429B-80D5-3E8FDE2E083C}" type="parTrans" cxnId="{E72AD0A3-1E0C-40CB-8BC7-2A279D9F37FE}">
      <dgm:prSet/>
      <dgm:spPr/>
      <dgm:t>
        <a:bodyPr/>
        <a:lstStyle/>
        <a:p>
          <a:endParaRPr lang="en-US"/>
        </a:p>
      </dgm:t>
    </dgm:pt>
    <dgm:pt modelId="{0A42EF6C-8557-4A06-9B55-1729C5A349BE}" type="sibTrans" cxnId="{E72AD0A3-1E0C-40CB-8BC7-2A279D9F37FE}">
      <dgm:prSet/>
      <dgm:spPr/>
      <dgm:t>
        <a:bodyPr/>
        <a:lstStyle/>
        <a:p>
          <a:endParaRPr lang="en-US"/>
        </a:p>
      </dgm:t>
    </dgm:pt>
    <dgm:pt modelId="{7AB9CA30-247E-4FD8-B177-5A5F719BB874}">
      <dgm:prSet/>
      <dgm:spPr/>
      <dgm:t>
        <a:bodyPr/>
        <a:lstStyle/>
        <a:p>
          <a:pPr>
            <a:lnSpc>
              <a:spcPct val="100000"/>
            </a:lnSpc>
          </a:pPr>
          <a:r>
            <a:rPr lang="en-US"/>
            <a:t>Introduction</a:t>
          </a:r>
        </a:p>
      </dgm:t>
    </dgm:pt>
    <dgm:pt modelId="{C377B54D-2C84-40B1-947E-DB4563496FA4}" type="parTrans" cxnId="{C63ACF14-1D8A-41A5-933D-133A05E1FEAE}">
      <dgm:prSet/>
      <dgm:spPr/>
      <dgm:t>
        <a:bodyPr/>
        <a:lstStyle/>
        <a:p>
          <a:endParaRPr lang="en-US"/>
        </a:p>
      </dgm:t>
    </dgm:pt>
    <dgm:pt modelId="{1F4E27C5-33F4-4DED-A84E-A8857BE9C6A9}" type="sibTrans" cxnId="{C63ACF14-1D8A-41A5-933D-133A05E1FEAE}">
      <dgm:prSet/>
      <dgm:spPr/>
      <dgm:t>
        <a:bodyPr/>
        <a:lstStyle/>
        <a:p>
          <a:endParaRPr lang="en-US"/>
        </a:p>
      </dgm:t>
    </dgm:pt>
    <dgm:pt modelId="{7100F67B-E5DF-4943-9E37-C02F0CED5079}">
      <dgm:prSet/>
      <dgm:spPr/>
      <dgm:t>
        <a:bodyPr/>
        <a:lstStyle/>
        <a:p>
          <a:pPr>
            <a:lnSpc>
              <a:spcPct val="100000"/>
            </a:lnSpc>
          </a:pPr>
          <a:r>
            <a:rPr lang="en-US"/>
            <a:t>Methodology</a:t>
          </a:r>
        </a:p>
      </dgm:t>
    </dgm:pt>
    <dgm:pt modelId="{866F7C5C-B687-4149-8EA2-8D599AFC1205}" type="parTrans" cxnId="{407077FF-E0F8-4172-8ED9-B00525B57901}">
      <dgm:prSet/>
      <dgm:spPr/>
      <dgm:t>
        <a:bodyPr/>
        <a:lstStyle/>
        <a:p>
          <a:endParaRPr lang="en-US"/>
        </a:p>
      </dgm:t>
    </dgm:pt>
    <dgm:pt modelId="{A46255E6-00B7-425C-AD7E-4BB8D3A1AF39}" type="sibTrans" cxnId="{407077FF-E0F8-4172-8ED9-B00525B57901}">
      <dgm:prSet/>
      <dgm:spPr/>
      <dgm:t>
        <a:bodyPr/>
        <a:lstStyle/>
        <a:p>
          <a:endParaRPr lang="en-US"/>
        </a:p>
      </dgm:t>
    </dgm:pt>
    <dgm:pt modelId="{4A683003-0440-4B94-9A8D-2523B7EA7FC6}">
      <dgm:prSet/>
      <dgm:spPr/>
      <dgm:t>
        <a:bodyPr/>
        <a:lstStyle/>
        <a:p>
          <a:pPr>
            <a:lnSpc>
              <a:spcPct val="100000"/>
            </a:lnSpc>
          </a:pPr>
          <a:r>
            <a:rPr lang="en-US"/>
            <a:t>Results</a:t>
          </a:r>
        </a:p>
      </dgm:t>
    </dgm:pt>
    <dgm:pt modelId="{8BA68DB0-1424-48E9-A936-012D7D6C0EEA}" type="parTrans" cxnId="{87AAD9AC-C19A-47E5-9081-95E4F8EF1C22}">
      <dgm:prSet/>
      <dgm:spPr/>
      <dgm:t>
        <a:bodyPr/>
        <a:lstStyle/>
        <a:p>
          <a:endParaRPr lang="en-US"/>
        </a:p>
      </dgm:t>
    </dgm:pt>
    <dgm:pt modelId="{F0A2C57B-B56E-4527-AF27-FC5FF8BCAA42}" type="sibTrans" cxnId="{87AAD9AC-C19A-47E5-9081-95E4F8EF1C22}">
      <dgm:prSet/>
      <dgm:spPr/>
      <dgm:t>
        <a:bodyPr/>
        <a:lstStyle/>
        <a:p>
          <a:endParaRPr lang="en-US"/>
        </a:p>
      </dgm:t>
    </dgm:pt>
    <dgm:pt modelId="{4F49192D-1DED-4EDF-9969-DD27570C76F6}">
      <dgm:prSet/>
      <dgm:spPr/>
      <dgm:t>
        <a:bodyPr/>
        <a:lstStyle/>
        <a:p>
          <a:pPr>
            <a:lnSpc>
              <a:spcPct val="100000"/>
            </a:lnSpc>
          </a:pPr>
          <a:r>
            <a:rPr lang="en-US"/>
            <a:t>Conclusion</a:t>
          </a:r>
        </a:p>
      </dgm:t>
    </dgm:pt>
    <dgm:pt modelId="{320A95BF-FE83-4884-AF33-8F9D8DB189FA}" type="parTrans" cxnId="{50EA73D6-5103-491E-96F2-68F41956860F}">
      <dgm:prSet/>
      <dgm:spPr/>
      <dgm:t>
        <a:bodyPr/>
        <a:lstStyle/>
        <a:p>
          <a:endParaRPr lang="en-US"/>
        </a:p>
      </dgm:t>
    </dgm:pt>
    <dgm:pt modelId="{E14FC4CA-D8FB-40D1-ABEA-5947298C699F}" type="sibTrans" cxnId="{50EA73D6-5103-491E-96F2-68F41956860F}">
      <dgm:prSet/>
      <dgm:spPr/>
      <dgm:t>
        <a:bodyPr/>
        <a:lstStyle/>
        <a:p>
          <a:endParaRPr lang="en-US"/>
        </a:p>
      </dgm:t>
    </dgm:pt>
    <dgm:pt modelId="{638145EE-0CE4-404A-BA79-C326917FCC34}">
      <dgm:prSet/>
      <dgm:spPr/>
      <dgm:t>
        <a:bodyPr/>
        <a:lstStyle/>
        <a:p>
          <a:pPr>
            <a:lnSpc>
              <a:spcPct val="100000"/>
            </a:lnSpc>
          </a:pPr>
          <a:r>
            <a:rPr lang="en-US"/>
            <a:t>Appendix</a:t>
          </a:r>
        </a:p>
      </dgm:t>
    </dgm:pt>
    <dgm:pt modelId="{14D874BE-078D-4D31-BE2A-930E4D8DA7FE}" type="parTrans" cxnId="{A66787AC-38C4-47BF-8A03-FD3F06835003}">
      <dgm:prSet/>
      <dgm:spPr/>
      <dgm:t>
        <a:bodyPr/>
        <a:lstStyle/>
        <a:p>
          <a:endParaRPr lang="en-US"/>
        </a:p>
      </dgm:t>
    </dgm:pt>
    <dgm:pt modelId="{4860E30F-8CA5-4656-9BC6-788D784F088A}" type="sibTrans" cxnId="{A66787AC-38C4-47BF-8A03-FD3F06835003}">
      <dgm:prSet/>
      <dgm:spPr/>
      <dgm:t>
        <a:bodyPr/>
        <a:lstStyle/>
        <a:p>
          <a:endParaRPr lang="en-US"/>
        </a:p>
      </dgm:t>
    </dgm:pt>
    <dgm:pt modelId="{291FA831-F2DA-4D50-9901-54870BB20A9C}" type="pres">
      <dgm:prSet presAssocID="{CBF103E7-206D-4A66-B84B-ED6F238FBA88}" presName="root" presStyleCnt="0">
        <dgm:presLayoutVars>
          <dgm:dir/>
          <dgm:resizeHandles val="exact"/>
        </dgm:presLayoutVars>
      </dgm:prSet>
      <dgm:spPr/>
    </dgm:pt>
    <dgm:pt modelId="{CAA61C47-A023-4E70-B525-8D90A5A06744}" type="pres">
      <dgm:prSet presAssocID="{783853D4-14FD-476A-8C30-82ECCA4C3B8E}" presName="compNode" presStyleCnt="0"/>
      <dgm:spPr/>
    </dgm:pt>
    <dgm:pt modelId="{6D609865-3F8B-4EF3-B3E2-B3801CD79589}" type="pres">
      <dgm:prSet presAssocID="{783853D4-14FD-476A-8C30-82ECCA4C3B8E}" presName="bgRect" presStyleLbl="bgShp" presStyleIdx="0" presStyleCnt="6"/>
      <dgm:spPr/>
    </dgm:pt>
    <dgm:pt modelId="{E64D0870-5A0A-4296-9395-8C379DF894CB}" type="pres">
      <dgm:prSet presAssocID="{783853D4-14FD-476A-8C30-82ECCA4C3B8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EBBEC19C-FBD1-4A55-AE50-3084163018DC}" type="pres">
      <dgm:prSet presAssocID="{783853D4-14FD-476A-8C30-82ECCA4C3B8E}" presName="spaceRect" presStyleCnt="0"/>
      <dgm:spPr/>
    </dgm:pt>
    <dgm:pt modelId="{D26F6C77-2922-489C-896A-3768B4577E7B}" type="pres">
      <dgm:prSet presAssocID="{783853D4-14FD-476A-8C30-82ECCA4C3B8E}" presName="parTx" presStyleLbl="revTx" presStyleIdx="0" presStyleCnt="6">
        <dgm:presLayoutVars>
          <dgm:chMax val="0"/>
          <dgm:chPref val="0"/>
        </dgm:presLayoutVars>
      </dgm:prSet>
      <dgm:spPr/>
    </dgm:pt>
    <dgm:pt modelId="{55845EB5-7C76-41A6-BBC8-D4D062A57F5D}" type="pres">
      <dgm:prSet presAssocID="{0A42EF6C-8557-4A06-9B55-1729C5A349BE}" presName="sibTrans" presStyleCnt="0"/>
      <dgm:spPr/>
    </dgm:pt>
    <dgm:pt modelId="{BE4688D6-A9C8-4B00-951B-533C0DE67CE6}" type="pres">
      <dgm:prSet presAssocID="{7AB9CA30-247E-4FD8-B177-5A5F719BB874}" presName="compNode" presStyleCnt="0"/>
      <dgm:spPr/>
    </dgm:pt>
    <dgm:pt modelId="{B6EF0B46-C658-4E00-AF3D-44D507479417}" type="pres">
      <dgm:prSet presAssocID="{7AB9CA30-247E-4FD8-B177-5A5F719BB874}" presName="bgRect" presStyleLbl="bgShp" presStyleIdx="1" presStyleCnt="6"/>
      <dgm:spPr/>
    </dgm:pt>
    <dgm:pt modelId="{0CC9FAB9-C69B-4482-8037-B9099EDAD332}" type="pres">
      <dgm:prSet presAssocID="{7AB9CA30-247E-4FD8-B177-5A5F719BB87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B8DB76DF-235D-4659-A4AF-4CF5D8B5156E}" type="pres">
      <dgm:prSet presAssocID="{7AB9CA30-247E-4FD8-B177-5A5F719BB874}" presName="spaceRect" presStyleCnt="0"/>
      <dgm:spPr/>
    </dgm:pt>
    <dgm:pt modelId="{449241F3-C86E-42A2-8AF5-73A7B8D4C7F2}" type="pres">
      <dgm:prSet presAssocID="{7AB9CA30-247E-4FD8-B177-5A5F719BB874}" presName="parTx" presStyleLbl="revTx" presStyleIdx="1" presStyleCnt="6">
        <dgm:presLayoutVars>
          <dgm:chMax val="0"/>
          <dgm:chPref val="0"/>
        </dgm:presLayoutVars>
      </dgm:prSet>
      <dgm:spPr/>
    </dgm:pt>
    <dgm:pt modelId="{F70E3A7D-E3F4-4C83-B6B1-7856241BE7B5}" type="pres">
      <dgm:prSet presAssocID="{1F4E27C5-33F4-4DED-A84E-A8857BE9C6A9}" presName="sibTrans" presStyleCnt="0"/>
      <dgm:spPr/>
    </dgm:pt>
    <dgm:pt modelId="{0F362C2F-E29F-49EA-8A96-3C78F30B9A93}" type="pres">
      <dgm:prSet presAssocID="{7100F67B-E5DF-4943-9E37-C02F0CED5079}" presName="compNode" presStyleCnt="0"/>
      <dgm:spPr/>
    </dgm:pt>
    <dgm:pt modelId="{EF65AFC0-7E15-4270-A743-0B3E30D10781}" type="pres">
      <dgm:prSet presAssocID="{7100F67B-E5DF-4943-9E37-C02F0CED5079}" presName="bgRect" presStyleLbl="bgShp" presStyleIdx="2" presStyleCnt="6"/>
      <dgm:spPr/>
    </dgm:pt>
    <dgm:pt modelId="{F1CFD41D-4633-4430-AC5B-FF378C6D0E06}" type="pres">
      <dgm:prSet presAssocID="{7100F67B-E5DF-4943-9E37-C02F0CED507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33837FAD-EB4C-4736-A810-E214BA6146BE}" type="pres">
      <dgm:prSet presAssocID="{7100F67B-E5DF-4943-9E37-C02F0CED5079}" presName="spaceRect" presStyleCnt="0"/>
      <dgm:spPr/>
    </dgm:pt>
    <dgm:pt modelId="{E869D9F4-159E-44C6-8295-A490C30BD5A1}" type="pres">
      <dgm:prSet presAssocID="{7100F67B-E5DF-4943-9E37-C02F0CED5079}" presName="parTx" presStyleLbl="revTx" presStyleIdx="2" presStyleCnt="6">
        <dgm:presLayoutVars>
          <dgm:chMax val="0"/>
          <dgm:chPref val="0"/>
        </dgm:presLayoutVars>
      </dgm:prSet>
      <dgm:spPr/>
    </dgm:pt>
    <dgm:pt modelId="{18F845E3-7182-4F3D-A53F-858A487CB7C6}" type="pres">
      <dgm:prSet presAssocID="{A46255E6-00B7-425C-AD7E-4BB8D3A1AF39}" presName="sibTrans" presStyleCnt="0"/>
      <dgm:spPr/>
    </dgm:pt>
    <dgm:pt modelId="{D2667CA7-702D-4DEE-8357-21C3323902E1}" type="pres">
      <dgm:prSet presAssocID="{4A683003-0440-4B94-9A8D-2523B7EA7FC6}" presName="compNode" presStyleCnt="0"/>
      <dgm:spPr/>
    </dgm:pt>
    <dgm:pt modelId="{87690035-50DC-40F0-B138-1981F39C1383}" type="pres">
      <dgm:prSet presAssocID="{4A683003-0440-4B94-9A8D-2523B7EA7FC6}" presName="bgRect" presStyleLbl="bgShp" presStyleIdx="3" presStyleCnt="6"/>
      <dgm:spPr/>
    </dgm:pt>
    <dgm:pt modelId="{0F4DFD60-8C25-4BA1-8166-CE93B93597EA}" type="pres">
      <dgm:prSet presAssocID="{4A683003-0440-4B94-9A8D-2523B7EA7FC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80D1C242-77AD-463D-948E-B3AF76B8378D}" type="pres">
      <dgm:prSet presAssocID="{4A683003-0440-4B94-9A8D-2523B7EA7FC6}" presName="spaceRect" presStyleCnt="0"/>
      <dgm:spPr/>
    </dgm:pt>
    <dgm:pt modelId="{B8065059-2875-4E97-8C09-1C7A4D7C5500}" type="pres">
      <dgm:prSet presAssocID="{4A683003-0440-4B94-9A8D-2523B7EA7FC6}" presName="parTx" presStyleLbl="revTx" presStyleIdx="3" presStyleCnt="6">
        <dgm:presLayoutVars>
          <dgm:chMax val="0"/>
          <dgm:chPref val="0"/>
        </dgm:presLayoutVars>
      </dgm:prSet>
      <dgm:spPr/>
    </dgm:pt>
    <dgm:pt modelId="{43556343-EF7F-485A-94F8-786868E0C052}" type="pres">
      <dgm:prSet presAssocID="{F0A2C57B-B56E-4527-AF27-FC5FF8BCAA42}" presName="sibTrans" presStyleCnt="0"/>
      <dgm:spPr/>
    </dgm:pt>
    <dgm:pt modelId="{20DC1FC8-BF35-4C29-A3B2-941B68B0EAB2}" type="pres">
      <dgm:prSet presAssocID="{4F49192D-1DED-4EDF-9969-DD27570C76F6}" presName="compNode" presStyleCnt="0"/>
      <dgm:spPr/>
    </dgm:pt>
    <dgm:pt modelId="{38EA46C2-3B9A-499B-9BF7-81CAFE885F21}" type="pres">
      <dgm:prSet presAssocID="{4F49192D-1DED-4EDF-9969-DD27570C76F6}" presName="bgRect" presStyleLbl="bgShp" presStyleIdx="4" presStyleCnt="6"/>
      <dgm:spPr/>
    </dgm:pt>
    <dgm:pt modelId="{F3B0695F-C657-4436-AAAC-7314C99E7D4A}" type="pres">
      <dgm:prSet presAssocID="{4F49192D-1DED-4EDF-9969-DD27570C76F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6EAA7AD0-21F6-4A36-A220-C0986597242B}" type="pres">
      <dgm:prSet presAssocID="{4F49192D-1DED-4EDF-9969-DD27570C76F6}" presName="spaceRect" presStyleCnt="0"/>
      <dgm:spPr/>
    </dgm:pt>
    <dgm:pt modelId="{1E19DA16-8517-447F-97E5-5D2998F2E60C}" type="pres">
      <dgm:prSet presAssocID="{4F49192D-1DED-4EDF-9969-DD27570C76F6}" presName="parTx" presStyleLbl="revTx" presStyleIdx="4" presStyleCnt="6">
        <dgm:presLayoutVars>
          <dgm:chMax val="0"/>
          <dgm:chPref val="0"/>
        </dgm:presLayoutVars>
      </dgm:prSet>
      <dgm:spPr/>
    </dgm:pt>
    <dgm:pt modelId="{1B8A954A-42D6-4F57-98DB-746FD9388BF8}" type="pres">
      <dgm:prSet presAssocID="{E14FC4CA-D8FB-40D1-ABEA-5947298C699F}" presName="sibTrans" presStyleCnt="0"/>
      <dgm:spPr/>
    </dgm:pt>
    <dgm:pt modelId="{A97693E7-D07E-4571-93F2-3C6E22867845}" type="pres">
      <dgm:prSet presAssocID="{638145EE-0CE4-404A-BA79-C326917FCC34}" presName="compNode" presStyleCnt="0"/>
      <dgm:spPr/>
    </dgm:pt>
    <dgm:pt modelId="{486C909B-083A-4110-876E-62DD1DB4522D}" type="pres">
      <dgm:prSet presAssocID="{638145EE-0CE4-404A-BA79-C326917FCC34}" presName="bgRect" presStyleLbl="bgShp" presStyleIdx="5" presStyleCnt="6"/>
      <dgm:spPr/>
    </dgm:pt>
    <dgm:pt modelId="{D002D4A5-AD92-4A9F-97ED-3C7129B93BC7}" type="pres">
      <dgm:prSet presAssocID="{638145EE-0CE4-404A-BA79-C326917FCC3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B35516FE-EDDD-40C5-98DB-CCE116DEFFCF}" type="pres">
      <dgm:prSet presAssocID="{638145EE-0CE4-404A-BA79-C326917FCC34}" presName="spaceRect" presStyleCnt="0"/>
      <dgm:spPr/>
    </dgm:pt>
    <dgm:pt modelId="{387E6407-7E1E-4C8A-B9C7-082746232164}" type="pres">
      <dgm:prSet presAssocID="{638145EE-0CE4-404A-BA79-C326917FCC34}" presName="parTx" presStyleLbl="revTx" presStyleIdx="5" presStyleCnt="6">
        <dgm:presLayoutVars>
          <dgm:chMax val="0"/>
          <dgm:chPref val="0"/>
        </dgm:presLayoutVars>
      </dgm:prSet>
      <dgm:spPr/>
    </dgm:pt>
  </dgm:ptLst>
  <dgm:cxnLst>
    <dgm:cxn modelId="{C63ACF14-1D8A-41A5-933D-133A05E1FEAE}" srcId="{CBF103E7-206D-4A66-B84B-ED6F238FBA88}" destId="{7AB9CA30-247E-4FD8-B177-5A5F719BB874}" srcOrd="1" destOrd="0" parTransId="{C377B54D-2C84-40B1-947E-DB4563496FA4}" sibTransId="{1F4E27C5-33F4-4DED-A84E-A8857BE9C6A9}"/>
    <dgm:cxn modelId="{DA074E16-E3CD-407B-BC07-E12590E9A474}" type="presOf" srcId="{CBF103E7-206D-4A66-B84B-ED6F238FBA88}" destId="{291FA831-F2DA-4D50-9901-54870BB20A9C}" srcOrd="0" destOrd="0" presId="urn:microsoft.com/office/officeart/2018/2/layout/IconVerticalSolidList"/>
    <dgm:cxn modelId="{DA36421B-1628-403E-8EDC-41D67B80B97C}" type="presOf" srcId="{638145EE-0CE4-404A-BA79-C326917FCC34}" destId="{387E6407-7E1E-4C8A-B9C7-082746232164}" srcOrd="0" destOrd="0" presId="urn:microsoft.com/office/officeart/2018/2/layout/IconVerticalSolidList"/>
    <dgm:cxn modelId="{212B8A6F-4479-4EA4-BC9A-AE9377FE7C03}" type="presOf" srcId="{7100F67B-E5DF-4943-9E37-C02F0CED5079}" destId="{E869D9F4-159E-44C6-8295-A490C30BD5A1}" srcOrd="0" destOrd="0" presId="urn:microsoft.com/office/officeart/2018/2/layout/IconVerticalSolidList"/>
    <dgm:cxn modelId="{05725180-F46F-46CB-81F9-2AE8426F48E9}" type="presOf" srcId="{4A683003-0440-4B94-9A8D-2523B7EA7FC6}" destId="{B8065059-2875-4E97-8C09-1C7A4D7C5500}" srcOrd="0" destOrd="0" presId="urn:microsoft.com/office/officeart/2018/2/layout/IconVerticalSolidList"/>
    <dgm:cxn modelId="{07115B8A-DB38-437C-B5B4-2DAD04458B2E}" type="presOf" srcId="{783853D4-14FD-476A-8C30-82ECCA4C3B8E}" destId="{D26F6C77-2922-489C-896A-3768B4577E7B}" srcOrd="0" destOrd="0" presId="urn:microsoft.com/office/officeart/2018/2/layout/IconVerticalSolidList"/>
    <dgm:cxn modelId="{E72AD0A3-1E0C-40CB-8BC7-2A279D9F37FE}" srcId="{CBF103E7-206D-4A66-B84B-ED6F238FBA88}" destId="{783853D4-14FD-476A-8C30-82ECCA4C3B8E}" srcOrd="0" destOrd="0" parTransId="{05CAA456-3D46-429B-80D5-3E8FDE2E083C}" sibTransId="{0A42EF6C-8557-4A06-9B55-1729C5A349BE}"/>
    <dgm:cxn modelId="{A66787AC-38C4-47BF-8A03-FD3F06835003}" srcId="{CBF103E7-206D-4A66-B84B-ED6F238FBA88}" destId="{638145EE-0CE4-404A-BA79-C326917FCC34}" srcOrd="5" destOrd="0" parTransId="{14D874BE-078D-4D31-BE2A-930E4D8DA7FE}" sibTransId="{4860E30F-8CA5-4656-9BC6-788D784F088A}"/>
    <dgm:cxn modelId="{87AAD9AC-C19A-47E5-9081-95E4F8EF1C22}" srcId="{CBF103E7-206D-4A66-B84B-ED6F238FBA88}" destId="{4A683003-0440-4B94-9A8D-2523B7EA7FC6}" srcOrd="3" destOrd="0" parTransId="{8BA68DB0-1424-48E9-A936-012D7D6C0EEA}" sibTransId="{F0A2C57B-B56E-4527-AF27-FC5FF8BCAA42}"/>
    <dgm:cxn modelId="{6280BBBC-37C0-4FC7-880E-342F941577E2}" type="presOf" srcId="{7AB9CA30-247E-4FD8-B177-5A5F719BB874}" destId="{449241F3-C86E-42A2-8AF5-73A7B8D4C7F2}" srcOrd="0" destOrd="0" presId="urn:microsoft.com/office/officeart/2018/2/layout/IconVerticalSolidList"/>
    <dgm:cxn modelId="{D7C473D4-053E-44B7-A82C-889AB9F111AF}" type="presOf" srcId="{4F49192D-1DED-4EDF-9969-DD27570C76F6}" destId="{1E19DA16-8517-447F-97E5-5D2998F2E60C}" srcOrd="0" destOrd="0" presId="urn:microsoft.com/office/officeart/2018/2/layout/IconVerticalSolidList"/>
    <dgm:cxn modelId="{50EA73D6-5103-491E-96F2-68F41956860F}" srcId="{CBF103E7-206D-4A66-B84B-ED6F238FBA88}" destId="{4F49192D-1DED-4EDF-9969-DD27570C76F6}" srcOrd="4" destOrd="0" parTransId="{320A95BF-FE83-4884-AF33-8F9D8DB189FA}" sibTransId="{E14FC4CA-D8FB-40D1-ABEA-5947298C699F}"/>
    <dgm:cxn modelId="{407077FF-E0F8-4172-8ED9-B00525B57901}" srcId="{CBF103E7-206D-4A66-B84B-ED6F238FBA88}" destId="{7100F67B-E5DF-4943-9E37-C02F0CED5079}" srcOrd="2" destOrd="0" parTransId="{866F7C5C-B687-4149-8EA2-8D599AFC1205}" sibTransId="{A46255E6-00B7-425C-AD7E-4BB8D3A1AF39}"/>
    <dgm:cxn modelId="{658B198B-E859-4074-BC12-F229646E9A06}" type="presParOf" srcId="{291FA831-F2DA-4D50-9901-54870BB20A9C}" destId="{CAA61C47-A023-4E70-B525-8D90A5A06744}" srcOrd="0" destOrd="0" presId="urn:microsoft.com/office/officeart/2018/2/layout/IconVerticalSolidList"/>
    <dgm:cxn modelId="{4EF7455B-F8E2-4714-A977-21348CEC210C}" type="presParOf" srcId="{CAA61C47-A023-4E70-B525-8D90A5A06744}" destId="{6D609865-3F8B-4EF3-B3E2-B3801CD79589}" srcOrd="0" destOrd="0" presId="urn:microsoft.com/office/officeart/2018/2/layout/IconVerticalSolidList"/>
    <dgm:cxn modelId="{DC905ED1-ECA8-4A70-BC1C-D3F98EB16A59}" type="presParOf" srcId="{CAA61C47-A023-4E70-B525-8D90A5A06744}" destId="{E64D0870-5A0A-4296-9395-8C379DF894CB}" srcOrd="1" destOrd="0" presId="urn:microsoft.com/office/officeart/2018/2/layout/IconVerticalSolidList"/>
    <dgm:cxn modelId="{8CF76A8B-2C94-4C7F-AC36-587A8417FE4F}" type="presParOf" srcId="{CAA61C47-A023-4E70-B525-8D90A5A06744}" destId="{EBBEC19C-FBD1-4A55-AE50-3084163018DC}" srcOrd="2" destOrd="0" presId="urn:microsoft.com/office/officeart/2018/2/layout/IconVerticalSolidList"/>
    <dgm:cxn modelId="{3B4F4602-C8F4-4670-8509-505EDFE09619}" type="presParOf" srcId="{CAA61C47-A023-4E70-B525-8D90A5A06744}" destId="{D26F6C77-2922-489C-896A-3768B4577E7B}" srcOrd="3" destOrd="0" presId="urn:microsoft.com/office/officeart/2018/2/layout/IconVerticalSolidList"/>
    <dgm:cxn modelId="{045464DF-A324-42A1-8870-05F20CA21E9F}" type="presParOf" srcId="{291FA831-F2DA-4D50-9901-54870BB20A9C}" destId="{55845EB5-7C76-41A6-BBC8-D4D062A57F5D}" srcOrd="1" destOrd="0" presId="urn:microsoft.com/office/officeart/2018/2/layout/IconVerticalSolidList"/>
    <dgm:cxn modelId="{5F053464-ABEF-42E0-BD49-E23F5914F871}" type="presParOf" srcId="{291FA831-F2DA-4D50-9901-54870BB20A9C}" destId="{BE4688D6-A9C8-4B00-951B-533C0DE67CE6}" srcOrd="2" destOrd="0" presId="urn:microsoft.com/office/officeart/2018/2/layout/IconVerticalSolidList"/>
    <dgm:cxn modelId="{5538E3A9-7949-4B17-BC88-82B8CA9C73BF}" type="presParOf" srcId="{BE4688D6-A9C8-4B00-951B-533C0DE67CE6}" destId="{B6EF0B46-C658-4E00-AF3D-44D507479417}" srcOrd="0" destOrd="0" presId="urn:microsoft.com/office/officeart/2018/2/layout/IconVerticalSolidList"/>
    <dgm:cxn modelId="{0A1ED971-BED9-4D3A-96C3-AF058B98FD79}" type="presParOf" srcId="{BE4688D6-A9C8-4B00-951B-533C0DE67CE6}" destId="{0CC9FAB9-C69B-4482-8037-B9099EDAD332}" srcOrd="1" destOrd="0" presId="urn:microsoft.com/office/officeart/2018/2/layout/IconVerticalSolidList"/>
    <dgm:cxn modelId="{386928E4-ECCA-4E2C-BF7D-4D1B87B3206E}" type="presParOf" srcId="{BE4688D6-A9C8-4B00-951B-533C0DE67CE6}" destId="{B8DB76DF-235D-4659-A4AF-4CF5D8B5156E}" srcOrd="2" destOrd="0" presId="urn:microsoft.com/office/officeart/2018/2/layout/IconVerticalSolidList"/>
    <dgm:cxn modelId="{8FF9C61E-BEA3-4728-8260-EDE59E3F800A}" type="presParOf" srcId="{BE4688D6-A9C8-4B00-951B-533C0DE67CE6}" destId="{449241F3-C86E-42A2-8AF5-73A7B8D4C7F2}" srcOrd="3" destOrd="0" presId="urn:microsoft.com/office/officeart/2018/2/layout/IconVerticalSolidList"/>
    <dgm:cxn modelId="{C90AE1A4-BE95-4751-A6F0-8CF8514517FF}" type="presParOf" srcId="{291FA831-F2DA-4D50-9901-54870BB20A9C}" destId="{F70E3A7D-E3F4-4C83-B6B1-7856241BE7B5}" srcOrd="3" destOrd="0" presId="urn:microsoft.com/office/officeart/2018/2/layout/IconVerticalSolidList"/>
    <dgm:cxn modelId="{AF1B6156-FEB7-4F03-BBAB-0CCBBCA3F462}" type="presParOf" srcId="{291FA831-F2DA-4D50-9901-54870BB20A9C}" destId="{0F362C2F-E29F-49EA-8A96-3C78F30B9A93}" srcOrd="4" destOrd="0" presId="urn:microsoft.com/office/officeart/2018/2/layout/IconVerticalSolidList"/>
    <dgm:cxn modelId="{24F5C1E1-B705-4A5B-A8E9-95E10A55B48B}" type="presParOf" srcId="{0F362C2F-E29F-49EA-8A96-3C78F30B9A93}" destId="{EF65AFC0-7E15-4270-A743-0B3E30D10781}" srcOrd="0" destOrd="0" presId="urn:microsoft.com/office/officeart/2018/2/layout/IconVerticalSolidList"/>
    <dgm:cxn modelId="{3D720D10-7AFE-4F44-BE13-8F6D4917D67F}" type="presParOf" srcId="{0F362C2F-E29F-49EA-8A96-3C78F30B9A93}" destId="{F1CFD41D-4633-4430-AC5B-FF378C6D0E06}" srcOrd="1" destOrd="0" presId="urn:microsoft.com/office/officeart/2018/2/layout/IconVerticalSolidList"/>
    <dgm:cxn modelId="{8C81A974-43EF-4DEC-A6A0-CDCBDA8665C7}" type="presParOf" srcId="{0F362C2F-E29F-49EA-8A96-3C78F30B9A93}" destId="{33837FAD-EB4C-4736-A810-E214BA6146BE}" srcOrd="2" destOrd="0" presId="urn:microsoft.com/office/officeart/2018/2/layout/IconVerticalSolidList"/>
    <dgm:cxn modelId="{91101352-BDF7-4EA1-AB8A-8B8299A6838E}" type="presParOf" srcId="{0F362C2F-E29F-49EA-8A96-3C78F30B9A93}" destId="{E869D9F4-159E-44C6-8295-A490C30BD5A1}" srcOrd="3" destOrd="0" presId="urn:microsoft.com/office/officeart/2018/2/layout/IconVerticalSolidList"/>
    <dgm:cxn modelId="{80862C2A-8914-4603-B621-82D621044CA5}" type="presParOf" srcId="{291FA831-F2DA-4D50-9901-54870BB20A9C}" destId="{18F845E3-7182-4F3D-A53F-858A487CB7C6}" srcOrd="5" destOrd="0" presId="urn:microsoft.com/office/officeart/2018/2/layout/IconVerticalSolidList"/>
    <dgm:cxn modelId="{80499321-E40C-45FE-A208-4CBC71735218}" type="presParOf" srcId="{291FA831-F2DA-4D50-9901-54870BB20A9C}" destId="{D2667CA7-702D-4DEE-8357-21C3323902E1}" srcOrd="6" destOrd="0" presId="urn:microsoft.com/office/officeart/2018/2/layout/IconVerticalSolidList"/>
    <dgm:cxn modelId="{8E637054-CB06-49DD-A7E6-CD935B4C40B6}" type="presParOf" srcId="{D2667CA7-702D-4DEE-8357-21C3323902E1}" destId="{87690035-50DC-40F0-B138-1981F39C1383}" srcOrd="0" destOrd="0" presId="urn:microsoft.com/office/officeart/2018/2/layout/IconVerticalSolidList"/>
    <dgm:cxn modelId="{9B9DB03E-722E-4D65-A298-7AF7D9FD93A0}" type="presParOf" srcId="{D2667CA7-702D-4DEE-8357-21C3323902E1}" destId="{0F4DFD60-8C25-4BA1-8166-CE93B93597EA}" srcOrd="1" destOrd="0" presId="urn:microsoft.com/office/officeart/2018/2/layout/IconVerticalSolidList"/>
    <dgm:cxn modelId="{1F6D8C6E-09E4-44DA-92FB-2FF8445C8F25}" type="presParOf" srcId="{D2667CA7-702D-4DEE-8357-21C3323902E1}" destId="{80D1C242-77AD-463D-948E-B3AF76B8378D}" srcOrd="2" destOrd="0" presId="urn:microsoft.com/office/officeart/2018/2/layout/IconVerticalSolidList"/>
    <dgm:cxn modelId="{8A91D87D-2127-4A2B-BB46-E2A3DD207CF7}" type="presParOf" srcId="{D2667CA7-702D-4DEE-8357-21C3323902E1}" destId="{B8065059-2875-4E97-8C09-1C7A4D7C5500}" srcOrd="3" destOrd="0" presId="urn:microsoft.com/office/officeart/2018/2/layout/IconVerticalSolidList"/>
    <dgm:cxn modelId="{BEFD94B6-7F86-4FB7-91CE-BBDABCD5686D}" type="presParOf" srcId="{291FA831-F2DA-4D50-9901-54870BB20A9C}" destId="{43556343-EF7F-485A-94F8-786868E0C052}" srcOrd="7" destOrd="0" presId="urn:microsoft.com/office/officeart/2018/2/layout/IconVerticalSolidList"/>
    <dgm:cxn modelId="{339DB2B5-3484-45BE-BF2F-1A544726A820}" type="presParOf" srcId="{291FA831-F2DA-4D50-9901-54870BB20A9C}" destId="{20DC1FC8-BF35-4C29-A3B2-941B68B0EAB2}" srcOrd="8" destOrd="0" presId="urn:microsoft.com/office/officeart/2018/2/layout/IconVerticalSolidList"/>
    <dgm:cxn modelId="{D8B4AA34-5863-4922-9394-319BC8AAC279}" type="presParOf" srcId="{20DC1FC8-BF35-4C29-A3B2-941B68B0EAB2}" destId="{38EA46C2-3B9A-499B-9BF7-81CAFE885F21}" srcOrd="0" destOrd="0" presId="urn:microsoft.com/office/officeart/2018/2/layout/IconVerticalSolidList"/>
    <dgm:cxn modelId="{38519F83-07FF-4FC1-9723-0A8D6D9A5540}" type="presParOf" srcId="{20DC1FC8-BF35-4C29-A3B2-941B68B0EAB2}" destId="{F3B0695F-C657-4436-AAAC-7314C99E7D4A}" srcOrd="1" destOrd="0" presId="urn:microsoft.com/office/officeart/2018/2/layout/IconVerticalSolidList"/>
    <dgm:cxn modelId="{E7C6B3A5-211A-4BB9-8A91-D1DB3C0844DD}" type="presParOf" srcId="{20DC1FC8-BF35-4C29-A3B2-941B68B0EAB2}" destId="{6EAA7AD0-21F6-4A36-A220-C0986597242B}" srcOrd="2" destOrd="0" presId="urn:microsoft.com/office/officeart/2018/2/layout/IconVerticalSolidList"/>
    <dgm:cxn modelId="{7D2087BA-4163-41F8-B7CE-E13CFC991182}" type="presParOf" srcId="{20DC1FC8-BF35-4C29-A3B2-941B68B0EAB2}" destId="{1E19DA16-8517-447F-97E5-5D2998F2E60C}" srcOrd="3" destOrd="0" presId="urn:microsoft.com/office/officeart/2018/2/layout/IconVerticalSolidList"/>
    <dgm:cxn modelId="{AEC59753-BD9C-4081-B631-3DFFCC67C5B4}" type="presParOf" srcId="{291FA831-F2DA-4D50-9901-54870BB20A9C}" destId="{1B8A954A-42D6-4F57-98DB-746FD9388BF8}" srcOrd="9" destOrd="0" presId="urn:microsoft.com/office/officeart/2018/2/layout/IconVerticalSolidList"/>
    <dgm:cxn modelId="{3C7FB5FA-CF4E-4765-A6EC-7073442F02AC}" type="presParOf" srcId="{291FA831-F2DA-4D50-9901-54870BB20A9C}" destId="{A97693E7-D07E-4571-93F2-3C6E22867845}" srcOrd="10" destOrd="0" presId="urn:microsoft.com/office/officeart/2018/2/layout/IconVerticalSolidList"/>
    <dgm:cxn modelId="{A6D9EF35-0245-49F1-BD1A-818A1AF56FFE}" type="presParOf" srcId="{A97693E7-D07E-4571-93F2-3C6E22867845}" destId="{486C909B-083A-4110-876E-62DD1DB4522D}" srcOrd="0" destOrd="0" presId="urn:microsoft.com/office/officeart/2018/2/layout/IconVerticalSolidList"/>
    <dgm:cxn modelId="{42759B21-B08E-4F53-8FC7-81F9096816D3}" type="presParOf" srcId="{A97693E7-D07E-4571-93F2-3C6E22867845}" destId="{D002D4A5-AD92-4A9F-97ED-3C7129B93BC7}" srcOrd="1" destOrd="0" presId="urn:microsoft.com/office/officeart/2018/2/layout/IconVerticalSolidList"/>
    <dgm:cxn modelId="{F447CE1F-1B57-4FE0-994A-CCAF535A7461}" type="presParOf" srcId="{A97693E7-D07E-4571-93F2-3C6E22867845}" destId="{B35516FE-EDDD-40C5-98DB-CCE116DEFFCF}" srcOrd="2" destOrd="0" presId="urn:microsoft.com/office/officeart/2018/2/layout/IconVerticalSolidList"/>
    <dgm:cxn modelId="{0564EA24-7C92-4241-8EB1-77C566FF4F38}" type="presParOf" srcId="{A97693E7-D07E-4571-93F2-3C6E22867845}" destId="{387E6407-7E1E-4C8A-B9C7-08274623216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28B2DE-E271-4D5E-93DB-3431E6FC7C69}"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A552941B-5BB5-4303-BD8B-9C531906F1A3}">
      <dgm:prSet/>
      <dgm:spPr/>
      <dgm:t>
        <a:bodyPr/>
        <a:lstStyle/>
        <a:p>
          <a:r>
            <a:rPr lang="en-GB" i="0"/>
            <a:t>Summary of Methodologies:</a:t>
          </a:r>
          <a:endParaRPr lang="en-US"/>
        </a:p>
      </dgm:t>
    </dgm:pt>
    <dgm:pt modelId="{083C04FE-32DD-4D08-86CE-10A14C0ACC71}" type="parTrans" cxnId="{801D71F0-B8AB-4F0D-B394-15A3346F5674}">
      <dgm:prSet/>
      <dgm:spPr/>
      <dgm:t>
        <a:bodyPr/>
        <a:lstStyle/>
        <a:p>
          <a:endParaRPr lang="en-US"/>
        </a:p>
      </dgm:t>
    </dgm:pt>
    <dgm:pt modelId="{415EBF7E-3B73-4397-B86C-2CE328BB1D50}" type="sibTrans" cxnId="{801D71F0-B8AB-4F0D-B394-15A3346F5674}">
      <dgm:prSet/>
      <dgm:spPr/>
      <dgm:t>
        <a:bodyPr/>
        <a:lstStyle/>
        <a:p>
          <a:endParaRPr lang="en-US"/>
        </a:p>
      </dgm:t>
    </dgm:pt>
    <dgm:pt modelId="{86650147-ADA7-4634-8AAB-173607F4EBF2}">
      <dgm:prSet/>
      <dgm:spPr/>
      <dgm:t>
        <a:bodyPr/>
        <a:lstStyle/>
        <a:p>
          <a:r>
            <a:rPr lang="en-GB" i="0"/>
            <a:t>This project follows </a:t>
          </a:r>
          <a:r>
            <a:rPr lang="en-GB"/>
            <a:t>these </a:t>
          </a:r>
          <a:r>
            <a:rPr lang="en-GB" i="0"/>
            <a:t>steps: </a:t>
          </a:r>
          <a:endParaRPr lang="en-US"/>
        </a:p>
      </dgm:t>
    </dgm:pt>
    <dgm:pt modelId="{E9DD7E01-AEB3-45B9-B87B-9793BA39796F}" type="parTrans" cxnId="{C99BEF9A-60AA-4A8A-83EC-6E38AEAC23B5}">
      <dgm:prSet/>
      <dgm:spPr/>
      <dgm:t>
        <a:bodyPr/>
        <a:lstStyle/>
        <a:p>
          <a:endParaRPr lang="en-US"/>
        </a:p>
      </dgm:t>
    </dgm:pt>
    <dgm:pt modelId="{122F9342-B441-45A1-B4E7-AA1DA4735C74}" type="sibTrans" cxnId="{C99BEF9A-60AA-4A8A-83EC-6E38AEAC23B5}">
      <dgm:prSet/>
      <dgm:spPr/>
      <dgm:t>
        <a:bodyPr/>
        <a:lstStyle/>
        <a:p>
          <a:endParaRPr lang="en-US"/>
        </a:p>
      </dgm:t>
    </dgm:pt>
    <dgm:pt modelId="{2DA1B01B-5510-4AEF-8F7A-D3E78D07935F}">
      <dgm:prSet/>
      <dgm:spPr/>
      <dgm:t>
        <a:bodyPr/>
        <a:lstStyle/>
        <a:p>
          <a:r>
            <a:rPr lang="en-GB" i="0"/>
            <a:t>Data Collection</a:t>
          </a:r>
          <a:endParaRPr lang="en-US"/>
        </a:p>
      </dgm:t>
    </dgm:pt>
    <dgm:pt modelId="{379BDE53-AF06-415F-817C-16E4C3F07231}" type="parTrans" cxnId="{44BB24CE-2A03-48D7-B7A5-312E9E29943E}">
      <dgm:prSet/>
      <dgm:spPr/>
      <dgm:t>
        <a:bodyPr/>
        <a:lstStyle/>
        <a:p>
          <a:endParaRPr lang="en-US"/>
        </a:p>
      </dgm:t>
    </dgm:pt>
    <dgm:pt modelId="{1B352192-9DAB-4D2F-8312-896BFDD6A7E5}" type="sibTrans" cxnId="{44BB24CE-2A03-48D7-B7A5-312E9E29943E}">
      <dgm:prSet/>
      <dgm:spPr/>
      <dgm:t>
        <a:bodyPr/>
        <a:lstStyle/>
        <a:p>
          <a:endParaRPr lang="en-US"/>
        </a:p>
      </dgm:t>
    </dgm:pt>
    <dgm:pt modelId="{F8353212-B437-40B0-83E0-36BD0F68B88D}">
      <dgm:prSet/>
      <dgm:spPr/>
      <dgm:t>
        <a:bodyPr/>
        <a:lstStyle/>
        <a:p>
          <a:r>
            <a:rPr lang="en-GB"/>
            <a:t>Data Wrangling</a:t>
          </a:r>
          <a:r>
            <a:rPr lang="en-GB" i="0"/>
            <a:t> </a:t>
          </a:r>
          <a:endParaRPr lang="en-US"/>
        </a:p>
      </dgm:t>
    </dgm:pt>
    <dgm:pt modelId="{0C65D24D-469C-4FA8-BF3D-113E54F071F1}" type="parTrans" cxnId="{2DD40F3D-EBF1-4EE6-BEDB-218436ED9B6A}">
      <dgm:prSet/>
      <dgm:spPr/>
      <dgm:t>
        <a:bodyPr/>
        <a:lstStyle/>
        <a:p>
          <a:endParaRPr lang="en-US"/>
        </a:p>
      </dgm:t>
    </dgm:pt>
    <dgm:pt modelId="{D1F84919-83D8-46D3-B6CE-D3A4340B6679}" type="sibTrans" cxnId="{2DD40F3D-EBF1-4EE6-BEDB-218436ED9B6A}">
      <dgm:prSet/>
      <dgm:spPr/>
      <dgm:t>
        <a:bodyPr/>
        <a:lstStyle/>
        <a:p>
          <a:endParaRPr lang="en-US"/>
        </a:p>
      </dgm:t>
    </dgm:pt>
    <dgm:pt modelId="{04258A12-3E01-4529-BDC8-6B4B4E4D2BFD}">
      <dgm:prSet/>
      <dgm:spPr/>
      <dgm:t>
        <a:bodyPr/>
        <a:lstStyle/>
        <a:p>
          <a:r>
            <a:rPr lang="en-GB" i="0"/>
            <a:t>Exploratory Data Analysis</a:t>
          </a:r>
          <a:endParaRPr lang="en-US"/>
        </a:p>
      </dgm:t>
    </dgm:pt>
    <dgm:pt modelId="{207B8BB1-AC4A-4D5B-963A-1D311F05FDAC}" type="parTrans" cxnId="{89FEE767-C103-4542-8569-F97554FC1520}">
      <dgm:prSet/>
      <dgm:spPr/>
      <dgm:t>
        <a:bodyPr/>
        <a:lstStyle/>
        <a:p>
          <a:endParaRPr lang="en-US"/>
        </a:p>
      </dgm:t>
    </dgm:pt>
    <dgm:pt modelId="{F708C57D-E1BC-4EB1-9081-A81CB328BA0D}" type="sibTrans" cxnId="{89FEE767-C103-4542-8569-F97554FC1520}">
      <dgm:prSet/>
      <dgm:spPr/>
      <dgm:t>
        <a:bodyPr/>
        <a:lstStyle/>
        <a:p>
          <a:endParaRPr lang="en-US"/>
        </a:p>
      </dgm:t>
    </dgm:pt>
    <dgm:pt modelId="{D772B6CE-736A-4467-962C-C17BAD0EEFC4}">
      <dgm:prSet/>
      <dgm:spPr/>
      <dgm:t>
        <a:bodyPr/>
        <a:lstStyle/>
        <a:p>
          <a:r>
            <a:rPr lang="en-GB"/>
            <a:t>Interactive Visual Analytics</a:t>
          </a:r>
          <a:endParaRPr lang="en-US"/>
        </a:p>
      </dgm:t>
    </dgm:pt>
    <dgm:pt modelId="{EB0977E7-C125-47DB-B39A-D4D000BD0AB4}" type="parTrans" cxnId="{08386D85-0241-4C22-B9C6-7C644F338988}">
      <dgm:prSet/>
      <dgm:spPr/>
      <dgm:t>
        <a:bodyPr/>
        <a:lstStyle/>
        <a:p>
          <a:endParaRPr lang="en-US"/>
        </a:p>
      </dgm:t>
    </dgm:pt>
    <dgm:pt modelId="{67E1DD65-BB4A-4FB6-A8F8-46DF0059FE44}" type="sibTrans" cxnId="{08386D85-0241-4C22-B9C6-7C644F338988}">
      <dgm:prSet/>
      <dgm:spPr/>
      <dgm:t>
        <a:bodyPr/>
        <a:lstStyle/>
        <a:p>
          <a:endParaRPr lang="en-US"/>
        </a:p>
      </dgm:t>
    </dgm:pt>
    <dgm:pt modelId="{0DF7937D-1849-4482-897E-0DB9F2A92E07}">
      <dgm:prSet/>
      <dgm:spPr/>
      <dgm:t>
        <a:bodyPr/>
        <a:lstStyle/>
        <a:p>
          <a:r>
            <a:rPr lang="en-GB" i="0"/>
            <a:t>Predictive Analysis (Classification)</a:t>
          </a:r>
          <a:endParaRPr lang="en-US"/>
        </a:p>
      </dgm:t>
    </dgm:pt>
    <dgm:pt modelId="{D4336116-D9FB-43E7-B5F6-0EEBD6832991}" type="parTrans" cxnId="{C345D07C-CAD2-4DFA-9804-C917248DBC8D}">
      <dgm:prSet/>
      <dgm:spPr/>
      <dgm:t>
        <a:bodyPr/>
        <a:lstStyle/>
        <a:p>
          <a:endParaRPr lang="en-US"/>
        </a:p>
      </dgm:t>
    </dgm:pt>
    <dgm:pt modelId="{6768A741-83D6-4F57-9A48-E67A793C9DB5}" type="sibTrans" cxnId="{C345D07C-CAD2-4DFA-9804-C917248DBC8D}">
      <dgm:prSet/>
      <dgm:spPr/>
      <dgm:t>
        <a:bodyPr/>
        <a:lstStyle/>
        <a:p>
          <a:endParaRPr lang="en-US"/>
        </a:p>
      </dgm:t>
    </dgm:pt>
    <dgm:pt modelId="{360C3555-3D5D-4805-8A47-1A5AA21ACC43}">
      <dgm:prSet/>
      <dgm:spPr/>
      <dgm:t>
        <a:bodyPr/>
        <a:lstStyle/>
        <a:p>
          <a:r>
            <a:rPr lang="en-GB"/>
            <a:t>Summary of Results:</a:t>
          </a:r>
          <a:endParaRPr lang="en-US"/>
        </a:p>
      </dgm:t>
    </dgm:pt>
    <dgm:pt modelId="{360279FD-0B87-483E-A4ED-93CC2030BDB1}" type="parTrans" cxnId="{66D7BF91-AA77-4627-BBF0-FFF5B6B2A6CF}">
      <dgm:prSet/>
      <dgm:spPr/>
      <dgm:t>
        <a:bodyPr/>
        <a:lstStyle/>
        <a:p>
          <a:endParaRPr lang="en-US"/>
        </a:p>
      </dgm:t>
    </dgm:pt>
    <dgm:pt modelId="{F7B5172E-03EA-4FF6-B429-C284FA65C6AD}" type="sibTrans" cxnId="{66D7BF91-AA77-4627-BBF0-FFF5B6B2A6CF}">
      <dgm:prSet/>
      <dgm:spPr/>
      <dgm:t>
        <a:bodyPr/>
        <a:lstStyle/>
        <a:p>
          <a:endParaRPr lang="en-US"/>
        </a:p>
      </dgm:t>
    </dgm:pt>
    <dgm:pt modelId="{2041F37B-D48E-456B-9F4C-6932A878021C}">
      <dgm:prSet/>
      <dgm:spPr/>
      <dgm:t>
        <a:bodyPr/>
        <a:lstStyle/>
        <a:p>
          <a:r>
            <a:rPr lang="en-GB" i="0"/>
            <a:t>This project produced the following outputs and visualizations:</a:t>
          </a:r>
          <a:endParaRPr lang="en-US"/>
        </a:p>
      </dgm:t>
    </dgm:pt>
    <dgm:pt modelId="{0A4DE73D-2D38-4373-B31A-246AE0A67FE6}" type="parTrans" cxnId="{DAA57411-8637-4A26-93D4-58E7442C6ECE}">
      <dgm:prSet/>
      <dgm:spPr/>
      <dgm:t>
        <a:bodyPr/>
        <a:lstStyle/>
        <a:p>
          <a:endParaRPr lang="en-US"/>
        </a:p>
      </dgm:t>
    </dgm:pt>
    <dgm:pt modelId="{177BB635-5173-4965-8745-7E95D202EAF3}" type="sibTrans" cxnId="{DAA57411-8637-4A26-93D4-58E7442C6ECE}">
      <dgm:prSet/>
      <dgm:spPr/>
      <dgm:t>
        <a:bodyPr/>
        <a:lstStyle/>
        <a:p>
          <a:endParaRPr lang="en-US"/>
        </a:p>
      </dgm:t>
    </dgm:pt>
    <dgm:pt modelId="{4AFA2203-6C3B-442B-AC21-9298DB12A0F7}">
      <dgm:prSet/>
      <dgm:spPr/>
      <dgm:t>
        <a:bodyPr/>
        <a:lstStyle/>
        <a:p>
          <a:r>
            <a:rPr lang="en-GB" i="0"/>
            <a:t>Exploratory Data Analysis (EDA) results </a:t>
          </a:r>
          <a:endParaRPr lang="en-US"/>
        </a:p>
      </dgm:t>
    </dgm:pt>
    <dgm:pt modelId="{0E9BC66B-27DD-4B16-ABAF-2AFBF00C2007}" type="parTrans" cxnId="{64F95C2D-38D8-40E8-8F57-A742A6785A99}">
      <dgm:prSet/>
      <dgm:spPr/>
      <dgm:t>
        <a:bodyPr/>
        <a:lstStyle/>
        <a:p>
          <a:endParaRPr lang="en-US"/>
        </a:p>
      </dgm:t>
    </dgm:pt>
    <dgm:pt modelId="{1D2B2450-FD7B-4F5D-A923-015F4722F8D0}" type="sibTrans" cxnId="{64F95C2D-38D8-40E8-8F57-A742A6785A99}">
      <dgm:prSet/>
      <dgm:spPr/>
      <dgm:t>
        <a:bodyPr/>
        <a:lstStyle/>
        <a:p>
          <a:endParaRPr lang="en-US"/>
        </a:p>
      </dgm:t>
    </dgm:pt>
    <dgm:pt modelId="{76300781-A687-4B9C-A862-2412C413CF38}">
      <dgm:prSet/>
      <dgm:spPr/>
      <dgm:t>
        <a:bodyPr/>
        <a:lstStyle/>
        <a:p>
          <a:r>
            <a:rPr lang="en-GB" i="0"/>
            <a:t>Geospatial analytics</a:t>
          </a:r>
          <a:endParaRPr lang="en-US"/>
        </a:p>
      </dgm:t>
    </dgm:pt>
    <dgm:pt modelId="{338728EE-E851-4E60-AB32-3C9380E663A4}" type="parTrans" cxnId="{9B24047B-A186-442C-9E19-FB066D82606C}">
      <dgm:prSet/>
      <dgm:spPr/>
      <dgm:t>
        <a:bodyPr/>
        <a:lstStyle/>
        <a:p>
          <a:endParaRPr lang="en-US"/>
        </a:p>
      </dgm:t>
    </dgm:pt>
    <dgm:pt modelId="{0A7C2B49-5222-48E8-8E9E-59B475EE64BA}" type="sibTrans" cxnId="{9B24047B-A186-442C-9E19-FB066D82606C}">
      <dgm:prSet/>
      <dgm:spPr/>
      <dgm:t>
        <a:bodyPr/>
        <a:lstStyle/>
        <a:p>
          <a:endParaRPr lang="en-US"/>
        </a:p>
      </dgm:t>
    </dgm:pt>
    <dgm:pt modelId="{1C02F044-6197-4BDF-AD39-BD25A3B5F8EE}">
      <dgm:prSet/>
      <dgm:spPr/>
      <dgm:t>
        <a:bodyPr/>
        <a:lstStyle/>
        <a:p>
          <a:r>
            <a:rPr lang="en-GB"/>
            <a:t>Interactive dashboard</a:t>
          </a:r>
          <a:endParaRPr lang="en-US"/>
        </a:p>
      </dgm:t>
    </dgm:pt>
    <dgm:pt modelId="{727B9C24-23D0-4466-A4C8-0BCB2C085538}" type="parTrans" cxnId="{F3B8B6C9-749C-4349-A259-BD900A52A4DA}">
      <dgm:prSet/>
      <dgm:spPr/>
      <dgm:t>
        <a:bodyPr/>
        <a:lstStyle/>
        <a:p>
          <a:endParaRPr lang="en-US"/>
        </a:p>
      </dgm:t>
    </dgm:pt>
    <dgm:pt modelId="{64840E90-B8C0-4F26-AB0F-2293C6692E63}" type="sibTrans" cxnId="{F3B8B6C9-749C-4349-A259-BD900A52A4DA}">
      <dgm:prSet/>
      <dgm:spPr/>
      <dgm:t>
        <a:bodyPr/>
        <a:lstStyle/>
        <a:p>
          <a:endParaRPr lang="en-US"/>
        </a:p>
      </dgm:t>
    </dgm:pt>
    <dgm:pt modelId="{EC9B21C4-4FE6-4DD6-BFFF-E848F6968B2D}">
      <dgm:prSet/>
      <dgm:spPr/>
      <dgm:t>
        <a:bodyPr/>
        <a:lstStyle/>
        <a:p>
          <a:r>
            <a:rPr lang="en-GB" i="0"/>
            <a:t>Predictive analysis of classification models</a:t>
          </a:r>
          <a:endParaRPr lang="en-US"/>
        </a:p>
      </dgm:t>
    </dgm:pt>
    <dgm:pt modelId="{ABEA07AB-766C-4164-B8A3-2379C12BA5F1}" type="parTrans" cxnId="{FA948006-CF96-4302-8893-97D5E593C75A}">
      <dgm:prSet/>
      <dgm:spPr/>
      <dgm:t>
        <a:bodyPr/>
        <a:lstStyle/>
        <a:p>
          <a:endParaRPr lang="en-US"/>
        </a:p>
      </dgm:t>
    </dgm:pt>
    <dgm:pt modelId="{3A38CA11-8155-4FE7-BE18-AB148F84F05D}" type="sibTrans" cxnId="{FA948006-CF96-4302-8893-97D5E593C75A}">
      <dgm:prSet/>
      <dgm:spPr/>
      <dgm:t>
        <a:bodyPr/>
        <a:lstStyle/>
        <a:p>
          <a:endParaRPr lang="en-US"/>
        </a:p>
      </dgm:t>
    </dgm:pt>
    <dgm:pt modelId="{460295CF-4C0A-4BD3-BFAC-8748ED07C2B8}" type="pres">
      <dgm:prSet presAssocID="{E128B2DE-E271-4D5E-93DB-3431E6FC7C69}" presName="linear" presStyleCnt="0">
        <dgm:presLayoutVars>
          <dgm:animLvl val="lvl"/>
          <dgm:resizeHandles val="exact"/>
        </dgm:presLayoutVars>
      </dgm:prSet>
      <dgm:spPr/>
    </dgm:pt>
    <dgm:pt modelId="{1B7CFCC6-8349-4865-8380-95A0926475B5}" type="pres">
      <dgm:prSet presAssocID="{A552941B-5BB5-4303-BD8B-9C531906F1A3}" presName="parentText" presStyleLbl="node1" presStyleIdx="0" presStyleCnt="2">
        <dgm:presLayoutVars>
          <dgm:chMax val="0"/>
          <dgm:bulletEnabled val="1"/>
        </dgm:presLayoutVars>
      </dgm:prSet>
      <dgm:spPr/>
    </dgm:pt>
    <dgm:pt modelId="{55171368-899F-4F44-B3F4-57D1468CA8BE}" type="pres">
      <dgm:prSet presAssocID="{A552941B-5BB5-4303-BD8B-9C531906F1A3}" presName="childText" presStyleLbl="revTx" presStyleIdx="0" presStyleCnt="2">
        <dgm:presLayoutVars>
          <dgm:bulletEnabled val="1"/>
        </dgm:presLayoutVars>
      </dgm:prSet>
      <dgm:spPr/>
    </dgm:pt>
    <dgm:pt modelId="{E4BE63C0-3323-4140-8FA7-8D20B1299BC7}" type="pres">
      <dgm:prSet presAssocID="{360C3555-3D5D-4805-8A47-1A5AA21ACC43}" presName="parentText" presStyleLbl="node1" presStyleIdx="1" presStyleCnt="2">
        <dgm:presLayoutVars>
          <dgm:chMax val="0"/>
          <dgm:bulletEnabled val="1"/>
        </dgm:presLayoutVars>
      </dgm:prSet>
      <dgm:spPr/>
    </dgm:pt>
    <dgm:pt modelId="{BA1BFB13-BE55-4C97-A6B0-4CB3FB30F8FA}" type="pres">
      <dgm:prSet presAssocID="{360C3555-3D5D-4805-8A47-1A5AA21ACC43}" presName="childText" presStyleLbl="revTx" presStyleIdx="1" presStyleCnt="2">
        <dgm:presLayoutVars>
          <dgm:bulletEnabled val="1"/>
        </dgm:presLayoutVars>
      </dgm:prSet>
      <dgm:spPr/>
    </dgm:pt>
  </dgm:ptLst>
  <dgm:cxnLst>
    <dgm:cxn modelId="{37099D02-3C02-42BD-8C60-4EF7D7A07AB4}" type="presOf" srcId="{F8353212-B437-40B0-83E0-36BD0F68B88D}" destId="{55171368-899F-4F44-B3F4-57D1468CA8BE}" srcOrd="0" destOrd="2" presId="urn:microsoft.com/office/officeart/2005/8/layout/vList2"/>
    <dgm:cxn modelId="{FA948006-CF96-4302-8893-97D5E593C75A}" srcId="{2041F37B-D48E-456B-9F4C-6932A878021C}" destId="{EC9B21C4-4FE6-4DD6-BFFF-E848F6968B2D}" srcOrd="3" destOrd="0" parTransId="{ABEA07AB-766C-4164-B8A3-2379C12BA5F1}" sibTransId="{3A38CA11-8155-4FE7-BE18-AB148F84F05D}"/>
    <dgm:cxn modelId="{DAA57411-8637-4A26-93D4-58E7442C6ECE}" srcId="{360C3555-3D5D-4805-8A47-1A5AA21ACC43}" destId="{2041F37B-D48E-456B-9F4C-6932A878021C}" srcOrd="0" destOrd="0" parTransId="{0A4DE73D-2D38-4373-B31A-246AE0A67FE6}" sibTransId="{177BB635-5173-4965-8745-7E95D202EAF3}"/>
    <dgm:cxn modelId="{64F95C2D-38D8-40E8-8F57-A742A6785A99}" srcId="{2041F37B-D48E-456B-9F4C-6932A878021C}" destId="{4AFA2203-6C3B-442B-AC21-9298DB12A0F7}" srcOrd="0" destOrd="0" parTransId="{0E9BC66B-27DD-4B16-ABAF-2AFBF00C2007}" sibTransId="{1D2B2450-FD7B-4F5D-A923-015F4722F8D0}"/>
    <dgm:cxn modelId="{E2E12C34-F281-452D-9D7E-B58AC6046C3F}" type="presOf" srcId="{86650147-ADA7-4634-8AAB-173607F4EBF2}" destId="{55171368-899F-4F44-B3F4-57D1468CA8BE}" srcOrd="0" destOrd="0" presId="urn:microsoft.com/office/officeart/2005/8/layout/vList2"/>
    <dgm:cxn modelId="{75766F3C-011E-40EC-A22B-CB55032AD5D2}" type="presOf" srcId="{EC9B21C4-4FE6-4DD6-BFFF-E848F6968B2D}" destId="{BA1BFB13-BE55-4C97-A6B0-4CB3FB30F8FA}" srcOrd="0" destOrd="4" presId="urn:microsoft.com/office/officeart/2005/8/layout/vList2"/>
    <dgm:cxn modelId="{2DD40F3D-EBF1-4EE6-BEDB-218436ED9B6A}" srcId="{86650147-ADA7-4634-8AAB-173607F4EBF2}" destId="{F8353212-B437-40B0-83E0-36BD0F68B88D}" srcOrd="1" destOrd="0" parTransId="{0C65D24D-469C-4FA8-BF3D-113E54F071F1}" sibTransId="{D1F84919-83D8-46D3-B6CE-D3A4340B6679}"/>
    <dgm:cxn modelId="{89FEE767-C103-4542-8569-F97554FC1520}" srcId="{86650147-ADA7-4634-8AAB-173607F4EBF2}" destId="{04258A12-3E01-4529-BDC8-6B4B4E4D2BFD}" srcOrd="2" destOrd="0" parTransId="{207B8BB1-AC4A-4D5B-963A-1D311F05FDAC}" sibTransId="{F708C57D-E1BC-4EB1-9081-A81CB328BA0D}"/>
    <dgm:cxn modelId="{17470D4A-F8E3-4982-9648-E151B2FC30A5}" type="presOf" srcId="{360C3555-3D5D-4805-8A47-1A5AA21ACC43}" destId="{E4BE63C0-3323-4140-8FA7-8D20B1299BC7}" srcOrd="0" destOrd="0" presId="urn:microsoft.com/office/officeart/2005/8/layout/vList2"/>
    <dgm:cxn modelId="{1EED4952-1D4A-4E69-B14B-B4278DD457E3}" type="presOf" srcId="{4AFA2203-6C3B-442B-AC21-9298DB12A0F7}" destId="{BA1BFB13-BE55-4C97-A6B0-4CB3FB30F8FA}" srcOrd="0" destOrd="1" presId="urn:microsoft.com/office/officeart/2005/8/layout/vList2"/>
    <dgm:cxn modelId="{9B24047B-A186-442C-9E19-FB066D82606C}" srcId="{2041F37B-D48E-456B-9F4C-6932A878021C}" destId="{76300781-A687-4B9C-A862-2412C413CF38}" srcOrd="1" destOrd="0" parTransId="{338728EE-E851-4E60-AB32-3C9380E663A4}" sibTransId="{0A7C2B49-5222-48E8-8E9E-59B475EE64BA}"/>
    <dgm:cxn modelId="{C345D07C-CAD2-4DFA-9804-C917248DBC8D}" srcId="{86650147-ADA7-4634-8AAB-173607F4EBF2}" destId="{0DF7937D-1849-4482-897E-0DB9F2A92E07}" srcOrd="4" destOrd="0" parTransId="{D4336116-D9FB-43E7-B5F6-0EEBD6832991}" sibTransId="{6768A741-83D6-4F57-9A48-E67A793C9DB5}"/>
    <dgm:cxn modelId="{08386D85-0241-4C22-B9C6-7C644F338988}" srcId="{86650147-ADA7-4634-8AAB-173607F4EBF2}" destId="{D772B6CE-736A-4467-962C-C17BAD0EEFC4}" srcOrd="3" destOrd="0" parTransId="{EB0977E7-C125-47DB-B39A-D4D000BD0AB4}" sibTransId="{67E1DD65-BB4A-4FB6-A8F8-46DF0059FE44}"/>
    <dgm:cxn modelId="{25281988-E329-4FF6-9EB7-0391CE45D711}" type="presOf" srcId="{2041F37B-D48E-456B-9F4C-6932A878021C}" destId="{BA1BFB13-BE55-4C97-A6B0-4CB3FB30F8FA}" srcOrd="0" destOrd="0" presId="urn:microsoft.com/office/officeart/2005/8/layout/vList2"/>
    <dgm:cxn modelId="{66D7BF91-AA77-4627-BBF0-FFF5B6B2A6CF}" srcId="{E128B2DE-E271-4D5E-93DB-3431E6FC7C69}" destId="{360C3555-3D5D-4805-8A47-1A5AA21ACC43}" srcOrd="1" destOrd="0" parTransId="{360279FD-0B87-483E-A4ED-93CC2030BDB1}" sibTransId="{F7B5172E-03EA-4FF6-B429-C284FA65C6AD}"/>
    <dgm:cxn modelId="{1D14EC96-2103-4979-BDDF-9B6A4BC32DFF}" type="presOf" srcId="{E128B2DE-E271-4D5E-93DB-3431E6FC7C69}" destId="{460295CF-4C0A-4BD3-BFAC-8748ED07C2B8}" srcOrd="0" destOrd="0" presId="urn:microsoft.com/office/officeart/2005/8/layout/vList2"/>
    <dgm:cxn modelId="{8ECC9E97-8AF8-4516-BE48-A60F2FFCAF0D}" type="presOf" srcId="{A552941B-5BB5-4303-BD8B-9C531906F1A3}" destId="{1B7CFCC6-8349-4865-8380-95A0926475B5}" srcOrd="0" destOrd="0" presId="urn:microsoft.com/office/officeart/2005/8/layout/vList2"/>
    <dgm:cxn modelId="{1A52CA98-9B4D-4335-9DF0-EFB1A9B7A38C}" type="presOf" srcId="{D772B6CE-736A-4467-962C-C17BAD0EEFC4}" destId="{55171368-899F-4F44-B3F4-57D1468CA8BE}" srcOrd="0" destOrd="4" presId="urn:microsoft.com/office/officeart/2005/8/layout/vList2"/>
    <dgm:cxn modelId="{C99BEF9A-60AA-4A8A-83EC-6E38AEAC23B5}" srcId="{A552941B-5BB5-4303-BD8B-9C531906F1A3}" destId="{86650147-ADA7-4634-8AAB-173607F4EBF2}" srcOrd="0" destOrd="0" parTransId="{E9DD7E01-AEB3-45B9-B87B-9793BA39796F}" sibTransId="{122F9342-B441-45A1-B4E7-AA1DA4735C74}"/>
    <dgm:cxn modelId="{C208C29E-C906-4297-9F09-1383AF95D0D7}" type="presOf" srcId="{0DF7937D-1849-4482-897E-0DB9F2A92E07}" destId="{55171368-899F-4F44-B3F4-57D1468CA8BE}" srcOrd="0" destOrd="5" presId="urn:microsoft.com/office/officeart/2005/8/layout/vList2"/>
    <dgm:cxn modelId="{258ED39E-60FF-49C9-88BD-8BB6B69A2465}" type="presOf" srcId="{04258A12-3E01-4529-BDC8-6B4B4E4D2BFD}" destId="{55171368-899F-4F44-B3F4-57D1468CA8BE}" srcOrd="0" destOrd="3" presId="urn:microsoft.com/office/officeart/2005/8/layout/vList2"/>
    <dgm:cxn modelId="{401F6EB1-1BEE-4B06-906A-F29FA484A1A3}" type="presOf" srcId="{2DA1B01B-5510-4AEF-8F7A-D3E78D07935F}" destId="{55171368-899F-4F44-B3F4-57D1468CA8BE}" srcOrd="0" destOrd="1" presId="urn:microsoft.com/office/officeart/2005/8/layout/vList2"/>
    <dgm:cxn modelId="{F3B8B6C9-749C-4349-A259-BD900A52A4DA}" srcId="{2041F37B-D48E-456B-9F4C-6932A878021C}" destId="{1C02F044-6197-4BDF-AD39-BD25A3B5F8EE}" srcOrd="2" destOrd="0" parTransId="{727B9C24-23D0-4466-A4C8-0BCB2C085538}" sibTransId="{64840E90-B8C0-4F26-AB0F-2293C6692E63}"/>
    <dgm:cxn modelId="{5A4A9BCD-4FEC-4236-BE7E-3DE61AD88CDF}" type="presOf" srcId="{76300781-A687-4B9C-A862-2412C413CF38}" destId="{BA1BFB13-BE55-4C97-A6B0-4CB3FB30F8FA}" srcOrd="0" destOrd="2" presId="urn:microsoft.com/office/officeart/2005/8/layout/vList2"/>
    <dgm:cxn modelId="{44BB24CE-2A03-48D7-B7A5-312E9E29943E}" srcId="{86650147-ADA7-4634-8AAB-173607F4EBF2}" destId="{2DA1B01B-5510-4AEF-8F7A-D3E78D07935F}" srcOrd="0" destOrd="0" parTransId="{379BDE53-AF06-415F-817C-16E4C3F07231}" sibTransId="{1B352192-9DAB-4D2F-8312-896BFDD6A7E5}"/>
    <dgm:cxn modelId="{0944E4D6-6ADE-49E8-9AF5-BF2C53CAAB93}" type="presOf" srcId="{1C02F044-6197-4BDF-AD39-BD25A3B5F8EE}" destId="{BA1BFB13-BE55-4C97-A6B0-4CB3FB30F8FA}" srcOrd="0" destOrd="3" presId="urn:microsoft.com/office/officeart/2005/8/layout/vList2"/>
    <dgm:cxn modelId="{801D71F0-B8AB-4F0D-B394-15A3346F5674}" srcId="{E128B2DE-E271-4D5E-93DB-3431E6FC7C69}" destId="{A552941B-5BB5-4303-BD8B-9C531906F1A3}" srcOrd="0" destOrd="0" parTransId="{083C04FE-32DD-4D08-86CE-10A14C0ACC71}" sibTransId="{415EBF7E-3B73-4397-B86C-2CE328BB1D50}"/>
    <dgm:cxn modelId="{90893AFF-8490-4227-9061-DB7AA6970982}" type="presParOf" srcId="{460295CF-4C0A-4BD3-BFAC-8748ED07C2B8}" destId="{1B7CFCC6-8349-4865-8380-95A0926475B5}" srcOrd="0" destOrd="0" presId="urn:microsoft.com/office/officeart/2005/8/layout/vList2"/>
    <dgm:cxn modelId="{8B7ADC58-4B06-4463-A872-5DC4526F5941}" type="presParOf" srcId="{460295CF-4C0A-4BD3-BFAC-8748ED07C2B8}" destId="{55171368-899F-4F44-B3F4-57D1468CA8BE}" srcOrd="1" destOrd="0" presId="urn:microsoft.com/office/officeart/2005/8/layout/vList2"/>
    <dgm:cxn modelId="{B5B6C98B-711D-45F8-8DB2-2859FEAB0129}" type="presParOf" srcId="{460295CF-4C0A-4BD3-BFAC-8748ED07C2B8}" destId="{E4BE63C0-3323-4140-8FA7-8D20B1299BC7}" srcOrd="2" destOrd="0" presId="urn:microsoft.com/office/officeart/2005/8/layout/vList2"/>
    <dgm:cxn modelId="{89CDBA64-367F-4DFF-AD47-2EBC8DA92FEA}" type="presParOf" srcId="{460295CF-4C0A-4BD3-BFAC-8748ED07C2B8}" destId="{BA1BFB13-BE55-4C97-A6B0-4CB3FB30F8FA}"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69CFB8-B3FF-425E-A50F-15AA494702CE}" type="doc">
      <dgm:prSet loTypeId="urn:microsoft.com/office/officeart/2005/8/layout/hList1" loCatId="list" qsTypeId="urn:microsoft.com/office/officeart/2005/8/quickstyle/simple4" qsCatId="simple" csTypeId="urn:microsoft.com/office/officeart/2005/8/colors/colorful1" csCatId="colorful"/>
      <dgm:spPr/>
      <dgm:t>
        <a:bodyPr/>
        <a:lstStyle/>
        <a:p>
          <a:endParaRPr lang="en-US"/>
        </a:p>
      </dgm:t>
    </dgm:pt>
    <dgm:pt modelId="{89AE4DC4-9D85-4733-912A-3DB00EB10B96}">
      <dgm:prSet/>
      <dgm:spPr/>
      <dgm:t>
        <a:bodyPr/>
        <a:lstStyle/>
        <a:p>
          <a:r>
            <a:rPr lang="en-GB" b="1"/>
            <a:t>Data Collection</a:t>
          </a:r>
          <a:endParaRPr lang="en-US"/>
        </a:p>
      </dgm:t>
    </dgm:pt>
    <dgm:pt modelId="{529D0EB9-7467-4F8D-B2EE-3B65CA3CC71D}" type="parTrans" cxnId="{8C9A2F7A-EFE1-472B-97C5-31D4788E4F6A}">
      <dgm:prSet/>
      <dgm:spPr/>
      <dgm:t>
        <a:bodyPr/>
        <a:lstStyle/>
        <a:p>
          <a:endParaRPr lang="en-US"/>
        </a:p>
      </dgm:t>
    </dgm:pt>
    <dgm:pt modelId="{92046744-2DE8-474F-8ED8-821FF2A9F300}" type="sibTrans" cxnId="{8C9A2F7A-EFE1-472B-97C5-31D4788E4F6A}">
      <dgm:prSet/>
      <dgm:spPr/>
      <dgm:t>
        <a:bodyPr/>
        <a:lstStyle/>
        <a:p>
          <a:endParaRPr lang="en-US"/>
        </a:p>
      </dgm:t>
    </dgm:pt>
    <dgm:pt modelId="{DB5A07C7-B7A3-4E41-A497-9E861C8DB6E0}">
      <dgm:prSet/>
      <dgm:spPr/>
      <dgm:t>
        <a:bodyPr/>
        <a:lstStyle/>
        <a:p>
          <a:r>
            <a:rPr lang="en-GB"/>
            <a:t>Making GET requests to the SpaceX REST API</a:t>
          </a:r>
          <a:endParaRPr lang="en-US"/>
        </a:p>
      </dgm:t>
    </dgm:pt>
    <dgm:pt modelId="{1487E90A-29A8-4DBB-8562-64E0AC7BFDF3}" type="parTrans" cxnId="{FBE39FA0-9E5E-4E18-9E6C-2C37D6F4254C}">
      <dgm:prSet/>
      <dgm:spPr/>
      <dgm:t>
        <a:bodyPr/>
        <a:lstStyle/>
        <a:p>
          <a:endParaRPr lang="en-US"/>
        </a:p>
      </dgm:t>
    </dgm:pt>
    <dgm:pt modelId="{256C51C3-67C7-45A0-8F5B-B819B08E70DE}" type="sibTrans" cxnId="{FBE39FA0-9E5E-4E18-9E6C-2C37D6F4254C}">
      <dgm:prSet/>
      <dgm:spPr/>
      <dgm:t>
        <a:bodyPr/>
        <a:lstStyle/>
        <a:p>
          <a:endParaRPr lang="en-US"/>
        </a:p>
      </dgm:t>
    </dgm:pt>
    <dgm:pt modelId="{78727E43-BF37-406B-9781-A8825696C98D}">
      <dgm:prSet/>
      <dgm:spPr/>
      <dgm:t>
        <a:bodyPr/>
        <a:lstStyle/>
        <a:p>
          <a:r>
            <a:rPr lang="en-GB"/>
            <a:t>Web Scraping</a:t>
          </a:r>
          <a:endParaRPr lang="en-US"/>
        </a:p>
      </dgm:t>
    </dgm:pt>
    <dgm:pt modelId="{525DB9BD-FB41-480E-A5D9-68BE16756A52}" type="parTrans" cxnId="{F9353225-7519-4293-AF6F-5698E920FEF5}">
      <dgm:prSet/>
      <dgm:spPr/>
      <dgm:t>
        <a:bodyPr/>
        <a:lstStyle/>
        <a:p>
          <a:endParaRPr lang="en-US"/>
        </a:p>
      </dgm:t>
    </dgm:pt>
    <dgm:pt modelId="{198380C3-179B-443B-8D17-70F28BC45C6A}" type="sibTrans" cxnId="{F9353225-7519-4293-AF6F-5698E920FEF5}">
      <dgm:prSet/>
      <dgm:spPr/>
      <dgm:t>
        <a:bodyPr/>
        <a:lstStyle/>
        <a:p>
          <a:endParaRPr lang="en-US"/>
        </a:p>
      </dgm:t>
    </dgm:pt>
    <dgm:pt modelId="{5D940F94-8B01-4C5F-99CE-919412B2BE4E}">
      <dgm:prSet/>
      <dgm:spPr/>
      <dgm:t>
        <a:bodyPr/>
        <a:lstStyle/>
        <a:p>
          <a:r>
            <a:rPr lang="en-GB" b="1"/>
            <a:t>Data Wrangling </a:t>
          </a:r>
          <a:endParaRPr lang="en-US"/>
        </a:p>
      </dgm:t>
    </dgm:pt>
    <dgm:pt modelId="{A6E23D9E-71F6-4968-A753-71E9E38E5A80}" type="parTrans" cxnId="{92F76309-F6C8-48CA-A2DD-E56841247F6B}">
      <dgm:prSet/>
      <dgm:spPr/>
      <dgm:t>
        <a:bodyPr/>
        <a:lstStyle/>
        <a:p>
          <a:endParaRPr lang="en-US"/>
        </a:p>
      </dgm:t>
    </dgm:pt>
    <dgm:pt modelId="{8A5A6923-69EB-4A24-B12E-C207D40FE002}" type="sibTrans" cxnId="{92F76309-F6C8-48CA-A2DD-E56841247F6B}">
      <dgm:prSet/>
      <dgm:spPr/>
      <dgm:t>
        <a:bodyPr/>
        <a:lstStyle/>
        <a:p>
          <a:endParaRPr lang="en-US"/>
        </a:p>
      </dgm:t>
    </dgm:pt>
    <dgm:pt modelId="{E16BEA94-6089-4F54-90A4-15E10A697E51}">
      <dgm:prSet/>
      <dgm:spPr/>
      <dgm:t>
        <a:bodyPr/>
        <a:lstStyle/>
        <a:p>
          <a:r>
            <a:rPr lang="en-GB"/>
            <a:t>Using the .fillna() method to remove NaN values</a:t>
          </a:r>
          <a:endParaRPr lang="en-US"/>
        </a:p>
      </dgm:t>
    </dgm:pt>
    <dgm:pt modelId="{BC362670-0D3C-4BDE-A66A-345F419277E0}" type="parTrans" cxnId="{4BD7BB45-63A6-4F14-9D5E-69624E67FF29}">
      <dgm:prSet/>
      <dgm:spPr/>
      <dgm:t>
        <a:bodyPr/>
        <a:lstStyle/>
        <a:p>
          <a:endParaRPr lang="en-US"/>
        </a:p>
      </dgm:t>
    </dgm:pt>
    <dgm:pt modelId="{B17FF0CF-78A8-47E9-A362-702B6BFF75A4}" type="sibTrans" cxnId="{4BD7BB45-63A6-4F14-9D5E-69624E67FF29}">
      <dgm:prSet/>
      <dgm:spPr/>
      <dgm:t>
        <a:bodyPr/>
        <a:lstStyle/>
        <a:p>
          <a:endParaRPr lang="en-US"/>
        </a:p>
      </dgm:t>
    </dgm:pt>
    <dgm:pt modelId="{0CDFD34D-2503-4411-B37D-12EBB3715B8F}">
      <dgm:prSet/>
      <dgm:spPr/>
      <dgm:t>
        <a:bodyPr/>
        <a:lstStyle/>
        <a:p>
          <a:r>
            <a:rPr lang="en-GB"/>
            <a:t>Using the </a:t>
          </a:r>
          <a:r>
            <a:rPr lang="en-GB" b="0"/>
            <a:t>.value_counts()</a:t>
          </a:r>
          <a:r>
            <a:rPr lang="en-GB"/>
            <a:t> method to determine the following:</a:t>
          </a:r>
          <a:endParaRPr lang="en-US"/>
        </a:p>
      </dgm:t>
    </dgm:pt>
    <dgm:pt modelId="{B1A48E5B-5BD4-46AF-B0D4-5B900400CEB5}" type="parTrans" cxnId="{6C92E275-24AB-44F5-90EF-14DB296EE5E6}">
      <dgm:prSet/>
      <dgm:spPr/>
      <dgm:t>
        <a:bodyPr/>
        <a:lstStyle/>
        <a:p>
          <a:endParaRPr lang="en-US"/>
        </a:p>
      </dgm:t>
    </dgm:pt>
    <dgm:pt modelId="{892FBC75-6A6D-4415-BFFC-4460B9D738F5}" type="sibTrans" cxnId="{6C92E275-24AB-44F5-90EF-14DB296EE5E6}">
      <dgm:prSet/>
      <dgm:spPr/>
      <dgm:t>
        <a:bodyPr/>
        <a:lstStyle/>
        <a:p>
          <a:endParaRPr lang="en-US"/>
        </a:p>
      </dgm:t>
    </dgm:pt>
    <dgm:pt modelId="{E0661F1F-A63E-4173-86FC-B40C11CBDEEF}">
      <dgm:prSet/>
      <dgm:spPr/>
      <dgm:t>
        <a:bodyPr/>
        <a:lstStyle/>
        <a:p>
          <a:r>
            <a:rPr lang="en-GB"/>
            <a:t>Number of launches on each site</a:t>
          </a:r>
          <a:endParaRPr lang="en-US"/>
        </a:p>
      </dgm:t>
    </dgm:pt>
    <dgm:pt modelId="{09FDA56E-6EAB-4A5A-8030-FD4344914152}" type="parTrans" cxnId="{3304F69A-EFBE-4CF1-9E82-CC4C958A3C1F}">
      <dgm:prSet/>
      <dgm:spPr/>
      <dgm:t>
        <a:bodyPr/>
        <a:lstStyle/>
        <a:p>
          <a:endParaRPr lang="en-US"/>
        </a:p>
      </dgm:t>
    </dgm:pt>
    <dgm:pt modelId="{38DADDD0-2A72-4708-BF49-0DC6B78AC4C4}" type="sibTrans" cxnId="{3304F69A-EFBE-4CF1-9E82-CC4C958A3C1F}">
      <dgm:prSet/>
      <dgm:spPr/>
      <dgm:t>
        <a:bodyPr/>
        <a:lstStyle/>
        <a:p>
          <a:endParaRPr lang="en-US"/>
        </a:p>
      </dgm:t>
    </dgm:pt>
    <dgm:pt modelId="{B648CB05-3F08-4E31-8B70-D46900BE40FD}">
      <dgm:prSet/>
      <dgm:spPr/>
      <dgm:t>
        <a:bodyPr/>
        <a:lstStyle/>
        <a:p>
          <a:r>
            <a:rPr lang="en-GB"/>
            <a:t>Number and occurrence of each orbit</a:t>
          </a:r>
          <a:endParaRPr lang="en-US"/>
        </a:p>
      </dgm:t>
    </dgm:pt>
    <dgm:pt modelId="{E24D76AD-4F8C-4D5A-9A51-9A7AD0381AC2}" type="parTrans" cxnId="{3C70FBEF-7085-43B0-B4A7-AD7D283E0D2A}">
      <dgm:prSet/>
      <dgm:spPr/>
      <dgm:t>
        <a:bodyPr/>
        <a:lstStyle/>
        <a:p>
          <a:endParaRPr lang="en-US"/>
        </a:p>
      </dgm:t>
    </dgm:pt>
    <dgm:pt modelId="{1807BE61-CD46-4520-814F-7A154D71E3B4}" type="sibTrans" cxnId="{3C70FBEF-7085-43B0-B4A7-AD7D283E0D2A}">
      <dgm:prSet/>
      <dgm:spPr/>
      <dgm:t>
        <a:bodyPr/>
        <a:lstStyle/>
        <a:p>
          <a:endParaRPr lang="en-US"/>
        </a:p>
      </dgm:t>
    </dgm:pt>
    <dgm:pt modelId="{ABE48970-5903-4507-8B45-2ADCC42435EB}">
      <dgm:prSet/>
      <dgm:spPr/>
      <dgm:t>
        <a:bodyPr/>
        <a:lstStyle/>
        <a:p>
          <a:r>
            <a:rPr lang="en-GB"/>
            <a:t>Number and occurrence of mission outcome per orbit type</a:t>
          </a:r>
          <a:endParaRPr lang="en-US"/>
        </a:p>
      </dgm:t>
    </dgm:pt>
    <dgm:pt modelId="{BACBFA57-6AFC-40BC-B295-18C44C17EFC0}" type="parTrans" cxnId="{8F5753CF-7F35-4338-864B-79E3A65FEE08}">
      <dgm:prSet/>
      <dgm:spPr/>
      <dgm:t>
        <a:bodyPr/>
        <a:lstStyle/>
        <a:p>
          <a:endParaRPr lang="en-US"/>
        </a:p>
      </dgm:t>
    </dgm:pt>
    <dgm:pt modelId="{74E6851B-C6FC-450B-95D3-45DAE00DF550}" type="sibTrans" cxnId="{8F5753CF-7F35-4338-864B-79E3A65FEE08}">
      <dgm:prSet/>
      <dgm:spPr/>
      <dgm:t>
        <a:bodyPr/>
        <a:lstStyle/>
        <a:p>
          <a:endParaRPr lang="en-US"/>
        </a:p>
      </dgm:t>
    </dgm:pt>
    <dgm:pt modelId="{9E2569F4-FA4E-4845-AE5B-8EE5BD6147E4}">
      <dgm:prSet/>
      <dgm:spPr/>
      <dgm:t>
        <a:bodyPr/>
        <a:lstStyle/>
        <a:p>
          <a:r>
            <a:rPr lang="en-GB"/>
            <a:t>Creating a landing outcome label that shows the following:</a:t>
          </a:r>
          <a:endParaRPr lang="en-US"/>
        </a:p>
      </dgm:t>
    </dgm:pt>
    <dgm:pt modelId="{7B1B49C5-1862-4705-8EBB-9B2CE60BC5B6}" type="parTrans" cxnId="{72CA3906-0E8A-4E1D-9A42-B1D0A2090A65}">
      <dgm:prSet/>
      <dgm:spPr/>
      <dgm:t>
        <a:bodyPr/>
        <a:lstStyle/>
        <a:p>
          <a:endParaRPr lang="en-US"/>
        </a:p>
      </dgm:t>
    </dgm:pt>
    <dgm:pt modelId="{1BE93173-DC62-4B8E-B703-FE12C45C21AE}" type="sibTrans" cxnId="{72CA3906-0E8A-4E1D-9A42-B1D0A2090A65}">
      <dgm:prSet/>
      <dgm:spPr/>
      <dgm:t>
        <a:bodyPr/>
        <a:lstStyle/>
        <a:p>
          <a:endParaRPr lang="en-US"/>
        </a:p>
      </dgm:t>
    </dgm:pt>
    <dgm:pt modelId="{17DEC1AC-E96F-448C-B9AB-1EA8971128C0}">
      <dgm:prSet/>
      <dgm:spPr/>
      <dgm:t>
        <a:bodyPr/>
        <a:lstStyle/>
        <a:p>
          <a:r>
            <a:rPr lang="en-GB"/>
            <a:t>0 when the booster did not land successfully</a:t>
          </a:r>
          <a:endParaRPr lang="en-US"/>
        </a:p>
      </dgm:t>
    </dgm:pt>
    <dgm:pt modelId="{B71C60BB-4222-4594-A31D-29B6DD8959B5}" type="parTrans" cxnId="{AA7594F5-BE5D-4C09-98CD-6942F879F6CC}">
      <dgm:prSet/>
      <dgm:spPr/>
      <dgm:t>
        <a:bodyPr/>
        <a:lstStyle/>
        <a:p>
          <a:endParaRPr lang="en-US"/>
        </a:p>
      </dgm:t>
    </dgm:pt>
    <dgm:pt modelId="{A1D38162-9544-4790-A766-4042FE43D7AE}" type="sibTrans" cxnId="{AA7594F5-BE5D-4C09-98CD-6942F879F6CC}">
      <dgm:prSet/>
      <dgm:spPr/>
      <dgm:t>
        <a:bodyPr/>
        <a:lstStyle/>
        <a:p>
          <a:endParaRPr lang="en-US"/>
        </a:p>
      </dgm:t>
    </dgm:pt>
    <dgm:pt modelId="{534DC163-EE8F-4208-A1AF-E65A2CAB0F73}">
      <dgm:prSet/>
      <dgm:spPr/>
      <dgm:t>
        <a:bodyPr/>
        <a:lstStyle/>
        <a:p>
          <a:r>
            <a:rPr lang="en-GB"/>
            <a:t>1 when the booster did land successfully</a:t>
          </a:r>
          <a:endParaRPr lang="en-US"/>
        </a:p>
      </dgm:t>
    </dgm:pt>
    <dgm:pt modelId="{1808E88B-FE8D-4442-8FD5-9C8276ABE966}" type="parTrans" cxnId="{7B341E1F-243A-4F2E-B84A-83A44C3EBF35}">
      <dgm:prSet/>
      <dgm:spPr/>
      <dgm:t>
        <a:bodyPr/>
        <a:lstStyle/>
        <a:p>
          <a:endParaRPr lang="en-US"/>
        </a:p>
      </dgm:t>
    </dgm:pt>
    <dgm:pt modelId="{AAEC51B5-2FB9-4C56-A2A2-BB13A1F2FFBA}" type="sibTrans" cxnId="{7B341E1F-243A-4F2E-B84A-83A44C3EBF35}">
      <dgm:prSet/>
      <dgm:spPr/>
      <dgm:t>
        <a:bodyPr/>
        <a:lstStyle/>
        <a:p>
          <a:endParaRPr lang="en-US"/>
        </a:p>
      </dgm:t>
    </dgm:pt>
    <dgm:pt modelId="{92341ED1-2B71-4717-822C-A37864CA8D18}">
      <dgm:prSet/>
      <dgm:spPr/>
      <dgm:t>
        <a:bodyPr/>
        <a:lstStyle/>
        <a:p>
          <a:r>
            <a:rPr lang="en-GB" b="1"/>
            <a:t>Exploratory Data Analysis</a:t>
          </a:r>
          <a:endParaRPr lang="en-US"/>
        </a:p>
      </dgm:t>
    </dgm:pt>
    <dgm:pt modelId="{2C70EF4F-227A-4150-B429-43BEEDDC6DB9}" type="parTrans" cxnId="{179C4021-FEE9-44C2-B348-C97772A5304C}">
      <dgm:prSet/>
      <dgm:spPr/>
      <dgm:t>
        <a:bodyPr/>
        <a:lstStyle/>
        <a:p>
          <a:endParaRPr lang="en-US"/>
        </a:p>
      </dgm:t>
    </dgm:pt>
    <dgm:pt modelId="{3359CBA3-3A24-4B86-863C-D163D8B98D5F}" type="sibTrans" cxnId="{179C4021-FEE9-44C2-B348-C97772A5304C}">
      <dgm:prSet/>
      <dgm:spPr/>
      <dgm:t>
        <a:bodyPr/>
        <a:lstStyle/>
        <a:p>
          <a:endParaRPr lang="en-US"/>
        </a:p>
      </dgm:t>
    </dgm:pt>
    <dgm:pt modelId="{7D38BE7B-8C5E-4452-97D1-0EE0735A424E}">
      <dgm:prSet/>
      <dgm:spPr/>
      <dgm:t>
        <a:bodyPr/>
        <a:lstStyle/>
        <a:p>
          <a:r>
            <a:rPr lang="en-GB"/>
            <a:t>Using SQL queries to manipulate and evaluate the SpaceX dataset</a:t>
          </a:r>
          <a:endParaRPr lang="en-US"/>
        </a:p>
      </dgm:t>
    </dgm:pt>
    <dgm:pt modelId="{E19FA5CF-DAEC-4DDC-B840-DC050A4E3F2E}" type="parTrans" cxnId="{884DA983-FC30-4726-83A8-41FD71BB071D}">
      <dgm:prSet/>
      <dgm:spPr/>
      <dgm:t>
        <a:bodyPr/>
        <a:lstStyle/>
        <a:p>
          <a:endParaRPr lang="en-US"/>
        </a:p>
      </dgm:t>
    </dgm:pt>
    <dgm:pt modelId="{B7D84D05-22D0-4C63-A938-407F750C5772}" type="sibTrans" cxnId="{884DA983-FC30-4726-83A8-41FD71BB071D}">
      <dgm:prSet/>
      <dgm:spPr/>
      <dgm:t>
        <a:bodyPr/>
        <a:lstStyle/>
        <a:p>
          <a:endParaRPr lang="en-US"/>
        </a:p>
      </dgm:t>
    </dgm:pt>
    <dgm:pt modelId="{672E7B59-CFE4-46E3-B515-8DAD914E75D4}">
      <dgm:prSet/>
      <dgm:spPr/>
      <dgm:t>
        <a:bodyPr/>
        <a:lstStyle/>
        <a:p>
          <a:r>
            <a:rPr lang="en-GB"/>
            <a:t>Using Pandas and Matplotlib to visualize relationships between variables, and determine patterns</a:t>
          </a:r>
          <a:endParaRPr lang="en-US"/>
        </a:p>
      </dgm:t>
    </dgm:pt>
    <dgm:pt modelId="{0DA1CC6A-EF00-4259-BD74-88DD61A225FD}" type="parTrans" cxnId="{AC785F66-9019-4533-BC20-10E23E7F1170}">
      <dgm:prSet/>
      <dgm:spPr/>
      <dgm:t>
        <a:bodyPr/>
        <a:lstStyle/>
        <a:p>
          <a:endParaRPr lang="en-US"/>
        </a:p>
      </dgm:t>
    </dgm:pt>
    <dgm:pt modelId="{CB7AC570-82E6-4910-858B-3C881A5E0204}" type="sibTrans" cxnId="{AC785F66-9019-4533-BC20-10E23E7F1170}">
      <dgm:prSet/>
      <dgm:spPr/>
      <dgm:t>
        <a:bodyPr/>
        <a:lstStyle/>
        <a:p>
          <a:endParaRPr lang="en-US"/>
        </a:p>
      </dgm:t>
    </dgm:pt>
    <dgm:pt modelId="{1D47ADB9-6216-4250-A7EB-0E6CD3DDEC3D}">
      <dgm:prSet/>
      <dgm:spPr/>
      <dgm:t>
        <a:bodyPr/>
        <a:lstStyle/>
        <a:p>
          <a:r>
            <a:rPr lang="en-GB" b="1"/>
            <a:t>Interactive Visual Analytics</a:t>
          </a:r>
          <a:endParaRPr lang="en-US"/>
        </a:p>
      </dgm:t>
    </dgm:pt>
    <dgm:pt modelId="{90C0A103-3CCC-4AD5-AD7C-A3377A5A2D53}" type="parTrans" cxnId="{7301A5C7-183A-4E1A-ABB4-1015FB6F9A78}">
      <dgm:prSet/>
      <dgm:spPr/>
      <dgm:t>
        <a:bodyPr/>
        <a:lstStyle/>
        <a:p>
          <a:endParaRPr lang="en-US"/>
        </a:p>
      </dgm:t>
    </dgm:pt>
    <dgm:pt modelId="{06BEE510-01D6-4ED4-BBD1-CA2800F838EC}" type="sibTrans" cxnId="{7301A5C7-183A-4E1A-ABB4-1015FB6F9A78}">
      <dgm:prSet/>
      <dgm:spPr/>
      <dgm:t>
        <a:bodyPr/>
        <a:lstStyle/>
        <a:p>
          <a:endParaRPr lang="en-US"/>
        </a:p>
      </dgm:t>
    </dgm:pt>
    <dgm:pt modelId="{AD0BDC9C-59DB-49A4-B002-FA7A9F1ACE36}">
      <dgm:prSet/>
      <dgm:spPr/>
      <dgm:t>
        <a:bodyPr/>
        <a:lstStyle/>
        <a:p>
          <a:r>
            <a:rPr lang="en-GB"/>
            <a:t>Geospatial analytics using Folium</a:t>
          </a:r>
          <a:endParaRPr lang="en-US"/>
        </a:p>
      </dgm:t>
    </dgm:pt>
    <dgm:pt modelId="{8C5D4A16-76A4-48EA-8E9B-A12F1735CA59}" type="parTrans" cxnId="{5EE9F47A-42BF-4A08-B20A-5F1202073EB8}">
      <dgm:prSet/>
      <dgm:spPr/>
      <dgm:t>
        <a:bodyPr/>
        <a:lstStyle/>
        <a:p>
          <a:endParaRPr lang="en-US"/>
        </a:p>
      </dgm:t>
    </dgm:pt>
    <dgm:pt modelId="{3ABA6C44-DAFC-4206-A7DE-CA6B41BAF7A3}" type="sibTrans" cxnId="{5EE9F47A-42BF-4A08-B20A-5F1202073EB8}">
      <dgm:prSet/>
      <dgm:spPr/>
      <dgm:t>
        <a:bodyPr/>
        <a:lstStyle/>
        <a:p>
          <a:endParaRPr lang="en-US"/>
        </a:p>
      </dgm:t>
    </dgm:pt>
    <dgm:pt modelId="{70ECA90D-525F-4500-ABE1-7495EDE25A38}">
      <dgm:prSet/>
      <dgm:spPr/>
      <dgm:t>
        <a:bodyPr/>
        <a:lstStyle/>
        <a:p>
          <a:r>
            <a:rPr lang="en-GB"/>
            <a:t>Creating an interactive dashboard using Plotly Dash</a:t>
          </a:r>
          <a:endParaRPr lang="en-US"/>
        </a:p>
      </dgm:t>
    </dgm:pt>
    <dgm:pt modelId="{626A1420-9E83-4685-B695-1E70A81709A4}" type="parTrans" cxnId="{150EF740-9CC2-484D-A634-34CDC8BCF628}">
      <dgm:prSet/>
      <dgm:spPr/>
      <dgm:t>
        <a:bodyPr/>
        <a:lstStyle/>
        <a:p>
          <a:endParaRPr lang="en-US"/>
        </a:p>
      </dgm:t>
    </dgm:pt>
    <dgm:pt modelId="{C1A43B20-35F4-4438-BDD8-7247090F911D}" type="sibTrans" cxnId="{150EF740-9CC2-484D-A634-34CDC8BCF628}">
      <dgm:prSet/>
      <dgm:spPr/>
      <dgm:t>
        <a:bodyPr/>
        <a:lstStyle/>
        <a:p>
          <a:endParaRPr lang="en-US"/>
        </a:p>
      </dgm:t>
    </dgm:pt>
    <dgm:pt modelId="{C229D6DF-1FB9-42BE-A8E9-748412D6B11A}">
      <dgm:prSet/>
      <dgm:spPr/>
      <dgm:t>
        <a:bodyPr/>
        <a:lstStyle/>
        <a:p>
          <a:r>
            <a:rPr lang="en-GB" b="1"/>
            <a:t>Data Modelling and Evaluation</a:t>
          </a:r>
          <a:endParaRPr lang="en-US"/>
        </a:p>
      </dgm:t>
    </dgm:pt>
    <dgm:pt modelId="{0D5FA3A1-1143-43FF-9138-B38F9BECF633}" type="parTrans" cxnId="{E638BD00-685B-4022-898C-222A49EB40B5}">
      <dgm:prSet/>
      <dgm:spPr/>
      <dgm:t>
        <a:bodyPr/>
        <a:lstStyle/>
        <a:p>
          <a:endParaRPr lang="en-US"/>
        </a:p>
      </dgm:t>
    </dgm:pt>
    <dgm:pt modelId="{9F567771-744A-414E-B82B-2887CE81A42C}" type="sibTrans" cxnId="{E638BD00-685B-4022-898C-222A49EB40B5}">
      <dgm:prSet/>
      <dgm:spPr/>
      <dgm:t>
        <a:bodyPr/>
        <a:lstStyle/>
        <a:p>
          <a:endParaRPr lang="en-US"/>
        </a:p>
      </dgm:t>
    </dgm:pt>
    <dgm:pt modelId="{8CF62960-F2E5-4D8C-B4D8-833BFED52DCF}">
      <dgm:prSet/>
      <dgm:spPr/>
      <dgm:t>
        <a:bodyPr/>
        <a:lstStyle/>
        <a:p>
          <a:r>
            <a:rPr lang="en-GB"/>
            <a:t>Using Scikit-Learn to:</a:t>
          </a:r>
          <a:endParaRPr lang="en-US"/>
        </a:p>
      </dgm:t>
    </dgm:pt>
    <dgm:pt modelId="{05B035BE-8186-4C82-90B2-F49D54BD0235}" type="parTrans" cxnId="{1A4DA06A-FE95-4481-A702-C5AED97AE35C}">
      <dgm:prSet/>
      <dgm:spPr/>
      <dgm:t>
        <a:bodyPr/>
        <a:lstStyle/>
        <a:p>
          <a:endParaRPr lang="en-US"/>
        </a:p>
      </dgm:t>
    </dgm:pt>
    <dgm:pt modelId="{13A1CA90-F5BF-4342-A48B-ECFB71CE54D3}" type="sibTrans" cxnId="{1A4DA06A-FE95-4481-A702-C5AED97AE35C}">
      <dgm:prSet/>
      <dgm:spPr/>
      <dgm:t>
        <a:bodyPr/>
        <a:lstStyle/>
        <a:p>
          <a:endParaRPr lang="en-US"/>
        </a:p>
      </dgm:t>
    </dgm:pt>
    <dgm:pt modelId="{3B152502-B8A2-49D2-8532-B1F89BC01E6C}">
      <dgm:prSet/>
      <dgm:spPr/>
      <dgm:t>
        <a:bodyPr/>
        <a:lstStyle/>
        <a:p>
          <a:r>
            <a:rPr lang="en-GB"/>
            <a:t>Pre-process (standardize) the data</a:t>
          </a:r>
          <a:endParaRPr lang="en-US"/>
        </a:p>
      </dgm:t>
    </dgm:pt>
    <dgm:pt modelId="{5E52400B-5186-4226-9D8E-8440ED5F703A}" type="parTrans" cxnId="{18C0BC1C-7F8E-4AD2-8F3F-26D49671EEC6}">
      <dgm:prSet/>
      <dgm:spPr/>
      <dgm:t>
        <a:bodyPr/>
        <a:lstStyle/>
        <a:p>
          <a:endParaRPr lang="en-US"/>
        </a:p>
      </dgm:t>
    </dgm:pt>
    <dgm:pt modelId="{5F7ECE41-DF02-4070-A927-CE310AE492CC}" type="sibTrans" cxnId="{18C0BC1C-7F8E-4AD2-8F3F-26D49671EEC6}">
      <dgm:prSet/>
      <dgm:spPr/>
      <dgm:t>
        <a:bodyPr/>
        <a:lstStyle/>
        <a:p>
          <a:endParaRPr lang="en-US"/>
        </a:p>
      </dgm:t>
    </dgm:pt>
    <dgm:pt modelId="{6A37EB76-47AB-41B7-9FA2-51920BD8967E}">
      <dgm:prSet/>
      <dgm:spPr/>
      <dgm:t>
        <a:bodyPr/>
        <a:lstStyle/>
        <a:p>
          <a:r>
            <a:rPr lang="en-GB"/>
            <a:t>Split the data into training and testing data using train_test_split</a:t>
          </a:r>
          <a:endParaRPr lang="en-US"/>
        </a:p>
      </dgm:t>
    </dgm:pt>
    <dgm:pt modelId="{EA21D662-483B-4C0C-98C9-1AF118EC6064}" type="parTrans" cxnId="{A0D0AD13-9378-44A4-8762-44E091FBD9A2}">
      <dgm:prSet/>
      <dgm:spPr/>
      <dgm:t>
        <a:bodyPr/>
        <a:lstStyle/>
        <a:p>
          <a:endParaRPr lang="en-US"/>
        </a:p>
      </dgm:t>
    </dgm:pt>
    <dgm:pt modelId="{98F0FCA4-5850-4373-9961-ECD7E1E6FE18}" type="sibTrans" cxnId="{A0D0AD13-9378-44A4-8762-44E091FBD9A2}">
      <dgm:prSet/>
      <dgm:spPr/>
      <dgm:t>
        <a:bodyPr/>
        <a:lstStyle/>
        <a:p>
          <a:endParaRPr lang="en-US"/>
        </a:p>
      </dgm:t>
    </dgm:pt>
    <dgm:pt modelId="{C4783EAD-B8DC-4E42-82A9-DC8B31136C68}">
      <dgm:prSet/>
      <dgm:spPr/>
      <dgm:t>
        <a:bodyPr/>
        <a:lstStyle/>
        <a:p>
          <a:r>
            <a:rPr lang="en-GB"/>
            <a:t>Train different classification models</a:t>
          </a:r>
          <a:endParaRPr lang="en-US"/>
        </a:p>
      </dgm:t>
    </dgm:pt>
    <dgm:pt modelId="{3D43D7E1-53D1-4832-B18B-63C8444091F2}" type="parTrans" cxnId="{7A743089-47AF-4385-BCE5-9BF9774E306F}">
      <dgm:prSet/>
      <dgm:spPr/>
      <dgm:t>
        <a:bodyPr/>
        <a:lstStyle/>
        <a:p>
          <a:endParaRPr lang="en-US"/>
        </a:p>
      </dgm:t>
    </dgm:pt>
    <dgm:pt modelId="{EC1037A5-A0F4-48D1-A03A-4F5D5EA6FF32}" type="sibTrans" cxnId="{7A743089-47AF-4385-BCE5-9BF9774E306F}">
      <dgm:prSet/>
      <dgm:spPr/>
      <dgm:t>
        <a:bodyPr/>
        <a:lstStyle/>
        <a:p>
          <a:endParaRPr lang="en-US"/>
        </a:p>
      </dgm:t>
    </dgm:pt>
    <dgm:pt modelId="{1D5DA3F4-FAED-4FFB-A120-E13D9A43B382}">
      <dgm:prSet/>
      <dgm:spPr/>
      <dgm:t>
        <a:bodyPr/>
        <a:lstStyle/>
        <a:p>
          <a:r>
            <a:rPr lang="en-GB"/>
            <a:t>Find hyperparameters using GridSearchCV</a:t>
          </a:r>
          <a:endParaRPr lang="en-US"/>
        </a:p>
      </dgm:t>
    </dgm:pt>
    <dgm:pt modelId="{708DC79C-FC75-4E68-B85A-5369B6C7BBA1}" type="parTrans" cxnId="{6B9F1871-5E69-48D5-9D97-7CB64F25054D}">
      <dgm:prSet/>
      <dgm:spPr/>
      <dgm:t>
        <a:bodyPr/>
        <a:lstStyle/>
        <a:p>
          <a:endParaRPr lang="en-US"/>
        </a:p>
      </dgm:t>
    </dgm:pt>
    <dgm:pt modelId="{0EE6663E-B785-4E0A-A73E-A8CF595E31F7}" type="sibTrans" cxnId="{6B9F1871-5E69-48D5-9D97-7CB64F25054D}">
      <dgm:prSet/>
      <dgm:spPr/>
      <dgm:t>
        <a:bodyPr/>
        <a:lstStyle/>
        <a:p>
          <a:endParaRPr lang="en-US"/>
        </a:p>
      </dgm:t>
    </dgm:pt>
    <dgm:pt modelId="{0E951A65-AF31-4EB3-8F8A-143136320EAD}">
      <dgm:prSet/>
      <dgm:spPr/>
      <dgm:t>
        <a:bodyPr/>
        <a:lstStyle/>
        <a:p>
          <a:r>
            <a:rPr lang="en-GB"/>
            <a:t>Plotting confusion matrices for each classification model</a:t>
          </a:r>
          <a:endParaRPr lang="en-US"/>
        </a:p>
      </dgm:t>
    </dgm:pt>
    <dgm:pt modelId="{6FA0511F-574D-4840-83D6-937C640A118B}" type="parTrans" cxnId="{402CB0BC-6C41-455D-8293-674F7B72CC98}">
      <dgm:prSet/>
      <dgm:spPr/>
      <dgm:t>
        <a:bodyPr/>
        <a:lstStyle/>
        <a:p>
          <a:endParaRPr lang="en-US"/>
        </a:p>
      </dgm:t>
    </dgm:pt>
    <dgm:pt modelId="{3D97516A-F6D0-4FA1-B36D-3ECB2E670EB5}" type="sibTrans" cxnId="{402CB0BC-6C41-455D-8293-674F7B72CC98}">
      <dgm:prSet/>
      <dgm:spPr/>
      <dgm:t>
        <a:bodyPr/>
        <a:lstStyle/>
        <a:p>
          <a:endParaRPr lang="en-US"/>
        </a:p>
      </dgm:t>
    </dgm:pt>
    <dgm:pt modelId="{8A98C972-DBF3-4B41-AF4A-7C90A9D20633}">
      <dgm:prSet/>
      <dgm:spPr/>
      <dgm:t>
        <a:bodyPr/>
        <a:lstStyle/>
        <a:p>
          <a:r>
            <a:rPr lang="en-GB"/>
            <a:t>Assessing the accuracy of each classification model</a:t>
          </a:r>
          <a:endParaRPr lang="en-US"/>
        </a:p>
      </dgm:t>
    </dgm:pt>
    <dgm:pt modelId="{BDA0F803-5575-434E-9F9B-8AAE901CA337}" type="parTrans" cxnId="{CC4B3B94-DFB7-42D6-B9E4-5F673E32A929}">
      <dgm:prSet/>
      <dgm:spPr/>
      <dgm:t>
        <a:bodyPr/>
        <a:lstStyle/>
        <a:p>
          <a:endParaRPr lang="en-US"/>
        </a:p>
      </dgm:t>
    </dgm:pt>
    <dgm:pt modelId="{B5211033-D2D3-484C-98F2-9CFE0BE31573}" type="sibTrans" cxnId="{CC4B3B94-DFB7-42D6-B9E4-5F673E32A929}">
      <dgm:prSet/>
      <dgm:spPr/>
      <dgm:t>
        <a:bodyPr/>
        <a:lstStyle/>
        <a:p>
          <a:endParaRPr lang="en-US"/>
        </a:p>
      </dgm:t>
    </dgm:pt>
    <dgm:pt modelId="{7C36356B-D01B-4A41-9071-BA1CABF5626C}" type="pres">
      <dgm:prSet presAssocID="{3F69CFB8-B3FF-425E-A50F-15AA494702CE}" presName="Name0" presStyleCnt="0">
        <dgm:presLayoutVars>
          <dgm:dir/>
          <dgm:animLvl val="lvl"/>
          <dgm:resizeHandles val="exact"/>
        </dgm:presLayoutVars>
      </dgm:prSet>
      <dgm:spPr/>
    </dgm:pt>
    <dgm:pt modelId="{56D53726-2ED9-4908-AD43-05266E5348B7}" type="pres">
      <dgm:prSet presAssocID="{89AE4DC4-9D85-4733-912A-3DB00EB10B96}" presName="composite" presStyleCnt="0"/>
      <dgm:spPr/>
    </dgm:pt>
    <dgm:pt modelId="{2652B90E-3EF3-43B3-A5C2-26EF8E0851B8}" type="pres">
      <dgm:prSet presAssocID="{89AE4DC4-9D85-4733-912A-3DB00EB10B96}" presName="parTx" presStyleLbl="alignNode1" presStyleIdx="0" presStyleCnt="5">
        <dgm:presLayoutVars>
          <dgm:chMax val="0"/>
          <dgm:chPref val="0"/>
          <dgm:bulletEnabled val="1"/>
        </dgm:presLayoutVars>
      </dgm:prSet>
      <dgm:spPr/>
    </dgm:pt>
    <dgm:pt modelId="{FA6E1DF2-A0EF-4ECF-BA71-94295460D4ED}" type="pres">
      <dgm:prSet presAssocID="{89AE4DC4-9D85-4733-912A-3DB00EB10B96}" presName="desTx" presStyleLbl="alignAccFollowNode1" presStyleIdx="0" presStyleCnt="5">
        <dgm:presLayoutVars>
          <dgm:bulletEnabled val="1"/>
        </dgm:presLayoutVars>
      </dgm:prSet>
      <dgm:spPr/>
    </dgm:pt>
    <dgm:pt modelId="{49342F66-982A-451E-A2EE-0ADB83FE0F54}" type="pres">
      <dgm:prSet presAssocID="{92046744-2DE8-474F-8ED8-821FF2A9F300}" presName="space" presStyleCnt="0"/>
      <dgm:spPr/>
    </dgm:pt>
    <dgm:pt modelId="{7C1834F5-A543-4825-8EF4-37D0B33C85F1}" type="pres">
      <dgm:prSet presAssocID="{5D940F94-8B01-4C5F-99CE-919412B2BE4E}" presName="composite" presStyleCnt="0"/>
      <dgm:spPr/>
    </dgm:pt>
    <dgm:pt modelId="{03942D9E-CF02-4058-BD50-E11273F8A7C0}" type="pres">
      <dgm:prSet presAssocID="{5D940F94-8B01-4C5F-99CE-919412B2BE4E}" presName="parTx" presStyleLbl="alignNode1" presStyleIdx="1" presStyleCnt="5">
        <dgm:presLayoutVars>
          <dgm:chMax val="0"/>
          <dgm:chPref val="0"/>
          <dgm:bulletEnabled val="1"/>
        </dgm:presLayoutVars>
      </dgm:prSet>
      <dgm:spPr/>
    </dgm:pt>
    <dgm:pt modelId="{659529B7-09B4-458A-9FDE-81D39FE81E87}" type="pres">
      <dgm:prSet presAssocID="{5D940F94-8B01-4C5F-99CE-919412B2BE4E}" presName="desTx" presStyleLbl="alignAccFollowNode1" presStyleIdx="1" presStyleCnt="5">
        <dgm:presLayoutVars>
          <dgm:bulletEnabled val="1"/>
        </dgm:presLayoutVars>
      </dgm:prSet>
      <dgm:spPr/>
    </dgm:pt>
    <dgm:pt modelId="{28282402-1C28-4184-96C2-794C2CE89E4C}" type="pres">
      <dgm:prSet presAssocID="{8A5A6923-69EB-4A24-B12E-C207D40FE002}" presName="space" presStyleCnt="0"/>
      <dgm:spPr/>
    </dgm:pt>
    <dgm:pt modelId="{CCB76BA9-200A-4686-A8DC-410FC3E30621}" type="pres">
      <dgm:prSet presAssocID="{92341ED1-2B71-4717-822C-A37864CA8D18}" presName="composite" presStyleCnt="0"/>
      <dgm:spPr/>
    </dgm:pt>
    <dgm:pt modelId="{345D0E07-C449-46F5-B696-375B5EAA76C2}" type="pres">
      <dgm:prSet presAssocID="{92341ED1-2B71-4717-822C-A37864CA8D18}" presName="parTx" presStyleLbl="alignNode1" presStyleIdx="2" presStyleCnt="5">
        <dgm:presLayoutVars>
          <dgm:chMax val="0"/>
          <dgm:chPref val="0"/>
          <dgm:bulletEnabled val="1"/>
        </dgm:presLayoutVars>
      </dgm:prSet>
      <dgm:spPr/>
    </dgm:pt>
    <dgm:pt modelId="{B94AE0BD-1610-4753-B31B-8751AEBE7AFE}" type="pres">
      <dgm:prSet presAssocID="{92341ED1-2B71-4717-822C-A37864CA8D18}" presName="desTx" presStyleLbl="alignAccFollowNode1" presStyleIdx="2" presStyleCnt="5">
        <dgm:presLayoutVars>
          <dgm:bulletEnabled val="1"/>
        </dgm:presLayoutVars>
      </dgm:prSet>
      <dgm:spPr/>
    </dgm:pt>
    <dgm:pt modelId="{515A1FEB-FEEC-43D9-9C41-E747D1130228}" type="pres">
      <dgm:prSet presAssocID="{3359CBA3-3A24-4B86-863C-D163D8B98D5F}" presName="space" presStyleCnt="0"/>
      <dgm:spPr/>
    </dgm:pt>
    <dgm:pt modelId="{D67249D6-FE8B-420F-B381-7505305E1641}" type="pres">
      <dgm:prSet presAssocID="{1D47ADB9-6216-4250-A7EB-0E6CD3DDEC3D}" presName="composite" presStyleCnt="0"/>
      <dgm:spPr/>
    </dgm:pt>
    <dgm:pt modelId="{762A078C-9513-410F-8B11-A7E67747E696}" type="pres">
      <dgm:prSet presAssocID="{1D47ADB9-6216-4250-A7EB-0E6CD3DDEC3D}" presName="parTx" presStyleLbl="alignNode1" presStyleIdx="3" presStyleCnt="5">
        <dgm:presLayoutVars>
          <dgm:chMax val="0"/>
          <dgm:chPref val="0"/>
          <dgm:bulletEnabled val="1"/>
        </dgm:presLayoutVars>
      </dgm:prSet>
      <dgm:spPr/>
    </dgm:pt>
    <dgm:pt modelId="{F05B1DAE-FD25-49F0-83C2-6889242165D3}" type="pres">
      <dgm:prSet presAssocID="{1D47ADB9-6216-4250-A7EB-0E6CD3DDEC3D}" presName="desTx" presStyleLbl="alignAccFollowNode1" presStyleIdx="3" presStyleCnt="5">
        <dgm:presLayoutVars>
          <dgm:bulletEnabled val="1"/>
        </dgm:presLayoutVars>
      </dgm:prSet>
      <dgm:spPr/>
    </dgm:pt>
    <dgm:pt modelId="{3E95E6E6-D84A-4D35-8416-6ED5F724894F}" type="pres">
      <dgm:prSet presAssocID="{06BEE510-01D6-4ED4-BBD1-CA2800F838EC}" presName="space" presStyleCnt="0"/>
      <dgm:spPr/>
    </dgm:pt>
    <dgm:pt modelId="{4ADEFD36-8145-4D11-A58D-C6B550093273}" type="pres">
      <dgm:prSet presAssocID="{C229D6DF-1FB9-42BE-A8E9-748412D6B11A}" presName="composite" presStyleCnt="0"/>
      <dgm:spPr/>
    </dgm:pt>
    <dgm:pt modelId="{B37B0115-2778-4FA9-A0EC-937C424D6819}" type="pres">
      <dgm:prSet presAssocID="{C229D6DF-1FB9-42BE-A8E9-748412D6B11A}" presName="parTx" presStyleLbl="alignNode1" presStyleIdx="4" presStyleCnt="5">
        <dgm:presLayoutVars>
          <dgm:chMax val="0"/>
          <dgm:chPref val="0"/>
          <dgm:bulletEnabled val="1"/>
        </dgm:presLayoutVars>
      </dgm:prSet>
      <dgm:spPr/>
    </dgm:pt>
    <dgm:pt modelId="{C0ECD23E-5F79-4672-89A5-67CF198A89D4}" type="pres">
      <dgm:prSet presAssocID="{C229D6DF-1FB9-42BE-A8E9-748412D6B11A}" presName="desTx" presStyleLbl="alignAccFollowNode1" presStyleIdx="4" presStyleCnt="5">
        <dgm:presLayoutVars>
          <dgm:bulletEnabled val="1"/>
        </dgm:presLayoutVars>
      </dgm:prSet>
      <dgm:spPr/>
    </dgm:pt>
  </dgm:ptLst>
  <dgm:cxnLst>
    <dgm:cxn modelId="{E638BD00-685B-4022-898C-222A49EB40B5}" srcId="{3F69CFB8-B3FF-425E-A50F-15AA494702CE}" destId="{C229D6DF-1FB9-42BE-A8E9-748412D6B11A}" srcOrd="4" destOrd="0" parTransId="{0D5FA3A1-1143-43FF-9138-B38F9BECF633}" sibTransId="{9F567771-744A-414E-B82B-2887CE81A42C}"/>
    <dgm:cxn modelId="{72CA3906-0E8A-4E1D-9A42-B1D0A2090A65}" srcId="{5D940F94-8B01-4C5F-99CE-919412B2BE4E}" destId="{9E2569F4-FA4E-4845-AE5B-8EE5BD6147E4}" srcOrd="2" destOrd="0" parTransId="{7B1B49C5-1862-4705-8EBB-9B2CE60BC5B6}" sibTransId="{1BE93173-DC62-4B8E-B703-FE12C45C21AE}"/>
    <dgm:cxn modelId="{92F76309-F6C8-48CA-A2DD-E56841247F6B}" srcId="{3F69CFB8-B3FF-425E-A50F-15AA494702CE}" destId="{5D940F94-8B01-4C5F-99CE-919412B2BE4E}" srcOrd="1" destOrd="0" parTransId="{A6E23D9E-71F6-4968-A753-71E9E38E5A80}" sibTransId="{8A5A6923-69EB-4A24-B12E-C207D40FE002}"/>
    <dgm:cxn modelId="{7F504F0B-EDC8-48E4-AA70-E7C5AE1BC9D4}" type="presOf" srcId="{8CF62960-F2E5-4D8C-B4D8-833BFED52DCF}" destId="{C0ECD23E-5F79-4672-89A5-67CF198A89D4}" srcOrd="0" destOrd="0" presId="urn:microsoft.com/office/officeart/2005/8/layout/hList1"/>
    <dgm:cxn modelId="{443CD712-4569-4EE4-9D74-BC268E78C63D}" type="presOf" srcId="{5D940F94-8B01-4C5F-99CE-919412B2BE4E}" destId="{03942D9E-CF02-4058-BD50-E11273F8A7C0}" srcOrd="0" destOrd="0" presId="urn:microsoft.com/office/officeart/2005/8/layout/hList1"/>
    <dgm:cxn modelId="{A0D0AD13-9378-44A4-8762-44E091FBD9A2}" srcId="{8CF62960-F2E5-4D8C-B4D8-833BFED52DCF}" destId="{6A37EB76-47AB-41B7-9FA2-51920BD8967E}" srcOrd="1" destOrd="0" parTransId="{EA21D662-483B-4C0C-98C9-1AF118EC6064}" sibTransId="{98F0FCA4-5850-4373-9961-ECD7E1E6FE18}"/>
    <dgm:cxn modelId="{5DF1121A-155B-4012-9C0D-9788B4F1ABEB}" type="presOf" srcId="{534DC163-EE8F-4208-A1AF-E65A2CAB0F73}" destId="{659529B7-09B4-458A-9FDE-81D39FE81E87}" srcOrd="0" destOrd="7" presId="urn:microsoft.com/office/officeart/2005/8/layout/hList1"/>
    <dgm:cxn modelId="{0113801C-BE05-42C4-AA46-D696583C7631}" type="presOf" srcId="{DB5A07C7-B7A3-4E41-A497-9E861C8DB6E0}" destId="{FA6E1DF2-A0EF-4ECF-BA71-94295460D4ED}" srcOrd="0" destOrd="0" presId="urn:microsoft.com/office/officeart/2005/8/layout/hList1"/>
    <dgm:cxn modelId="{18C0BC1C-7F8E-4AD2-8F3F-26D49671EEC6}" srcId="{8CF62960-F2E5-4D8C-B4D8-833BFED52DCF}" destId="{3B152502-B8A2-49D2-8532-B1F89BC01E6C}" srcOrd="0" destOrd="0" parTransId="{5E52400B-5186-4226-9D8E-8440ED5F703A}" sibTransId="{5F7ECE41-DF02-4070-A927-CE310AE492CC}"/>
    <dgm:cxn modelId="{ADC71A1D-BCFF-4F65-BAA2-16BFF2A2A989}" type="presOf" srcId="{0CDFD34D-2503-4411-B37D-12EBB3715B8F}" destId="{659529B7-09B4-458A-9FDE-81D39FE81E87}" srcOrd="0" destOrd="1" presId="urn:microsoft.com/office/officeart/2005/8/layout/hList1"/>
    <dgm:cxn modelId="{7B341E1F-243A-4F2E-B84A-83A44C3EBF35}" srcId="{9E2569F4-FA4E-4845-AE5B-8EE5BD6147E4}" destId="{534DC163-EE8F-4208-A1AF-E65A2CAB0F73}" srcOrd="1" destOrd="0" parTransId="{1808E88B-FE8D-4442-8FD5-9C8276ABE966}" sibTransId="{AAEC51B5-2FB9-4C56-A2A2-BB13A1F2FFBA}"/>
    <dgm:cxn modelId="{DD6ABA20-EAB5-4E93-A86D-8904647B839F}" type="presOf" srcId="{92341ED1-2B71-4717-822C-A37864CA8D18}" destId="{345D0E07-C449-46F5-B696-375B5EAA76C2}" srcOrd="0" destOrd="0" presId="urn:microsoft.com/office/officeart/2005/8/layout/hList1"/>
    <dgm:cxn modelId="{179C4021-FEE9-44C2-B348-C97772A5304C}" srcId="{3F69CFB8-B3FF-425E-A50F-15AA494702CE}" destId="{92341ED1-2B71-4717-822C-A37864CA8D18}" srcOrd="2" destOrd="0" parTransId="{2C70EF4F-227A-4150-B429-43BEEDDC6DB9}" sibTransId="{3359CBA3-3A24-4B86-863C-D163D8B98D5F}"/>
    <dgm:cxn modelId="{F9353225-7519-4293-AF6F-5698E920FEF5}" srcId="{89AE4DC4-9D85-4733-912A-3DB00EB10B96}" destId="{78727E43-BF37-406B-9781-A8825696C98D}" srcOrd="1" destOrd="0" parTransId="{525DB9BD-FB41-480E-A5D9-68BE16756A52}" sibTransId="{198380C3-179B-443B-8D17-70F28BC45C6A}"/>
    <dgm:cxn modelId="{1F5F6025-D78E-49B8-AC7F-7A7286BEE9B8}" type="presOf" srcId="{C4783EAD-B8DC-4E42-82A9-DC8B31136C68}" destId="{C0ECD23E-5F79-4672-89A5-67CF198A89D4}" srcOrd="0" destOrd="3" presId="urn:microsoft.com/office/officeart/2005/8/layout/hList1"/>
    <dgm:cxn modelId="{97E1D926-51F6-481D-B76E-67D89FB8F1F9}" type="presOf" srcId="{1D47ADB9-6216-4250-A7EB-0E6CD3DDEC3D}" destId="{762A078C-9513-410F-8B11-A7E67747E696}" srcOrd="0" destOrd="0" presId="urn:microsoft.com/office/officeart/2005/8/layout/hList1"/>
    <dgm:cxn modelId="{3A2E972B-03CE-4176-B078-2E790FB4D4C8}" type="presOf" srcId="{6A37EB76-47AB-41B7-9FA2-51920BD8967E}" destId="{C0ECD23E-5F79-4672-89A5-67CF198A89D4}" srcOrd="0" destOrd="2" presId="urn:microsoft.com/office/officeart/2005/8/layout/hList1"/>
    <dgm:cxn modelId="{93E3282C-9463-4C26-828F-9BEC63393050}" type="presOf" srcId="{3F69CFB8-B3FF-425E-A50F-15AA494702CE}" destId="{7C36356B-D01B-4A41-9071-BA1CABF5626C}" srcOrd="0" destOrd="0" presId="urn:microsoft.com/office/officeart/2005/8/layout/hList1"/>
    <dgm:cxn modelId="{CDDBC12C-5645-4681-A5D8-58B4B765B362}" type="presOf" srcId="{78727E43-BF37-406B-9781-A8825696C98D}" destId="{FA6E1DF2-A0EF-4ECF-BA71-94295460D4ED}" srcOrd="0" destOrd="1" presId="urn:microsoft.com/office/officeart/2005/8/layout/hList1"/>
    <dgm:cxn modelId="{7DE0112D-9DC8-402D-A59F-B41792921930}" type="presOf" srcId="{89AE4DC4-9D85-4733-912A-3DB00EB10B96}" destId="{2652B90E-3EF3-43B3-A5C2-26EF8E0851B8}" srcOrd="0" destOrd="0" presId="urn:microsoft.com/office/officeart/2005/8/layout/hList1"/>
    <dgm:cxn modelId="{150EF740-9CC2-484D-A634-34CDC8BCF628}" srcId="{1D47ADB9-6216-4250-A7EB-0E6CD3DDEC3D}" destId="{70ECA90D-525F-4500-ABE1-7495EDE25A38}" srcOrd="1" destOrd="0" parTransId="{626A1420-9E83-4685-B695-1E70A81709A4}" sibTransId="{C1A43B20-35F4-4438-BDD8-7247090F911D}"/>
    <dgm:cxn modelId="{89FF1B61-5620-4779-A33A-0035415167B7}" type="presOf" srcId="{3B152502-B8A2-49D2-8532-B1F89BC01E6C}" destId="{C0ECD23E-5F79-4672-89A5-67CF198A89D4}" srcOrd="0" destOrd="1" presId="urn:microsoft.com/office/officeart/2005/8/layout/hList1"/>
    <dgm:cxn modelId="{4BD7BB45-63A6-4F14-9D5E-69624E67FF29}" srcId="{5D940F94-8B01-4C5F-99CE-919412B2BE4E}" destId="{E16BEA94-6089-4F54-90A4-15E10A697E51}" srcOrd="0" destOrd="0" parTransId="{BC362670-0D3C-4BDE-A66A-345F419277E0}" sibTransId="{B17FF0CF-78A8-47E9-A362-702B6BFF75A4}"/>
    <dgm:cxn modelId="{AC785F66-9019-4533-BC20-10E23E7F1170}" srcId="{92341ED1-2B71-4717-822C-A37864CA8D18}" destId="{672E7B59-CFE4-46E3-B515-8DAD914E75D4}" srcOrd="1" destOrd="0" parTransId="{0DA1CC6A-EF00-4259-BD74-88DD61A225FD}" sibTransId="{CB7AC570-82E6-4910-858B-3C881A5E0204}"/>
    <dgm:cxn modelId="{40919A49-4FC1-4236-B1CD-490A31FC94AD}" type="presOf" srcId="{9E2569F4-FA4E-4845-AE5B-8EE5BD6147E4}" destId="{659529B7-09B4-458A-9FDE-81D39FE81E87}" srcOrd="0" destOrd="5" presId="urn:microsoft.com/office/officeart/2005/8/layout/hList1"/>
    <dgm:cxn modelId="{1A4DA06A-FE95-4481-A702-C5AED97AE35C}" srcId="{C229D6DF-1FB9-42BE-A8E9-748412D6B11A}" destId="{8CF62960-F2E5-4D8C-B4D8-833BFED52DCF}" srcOrd="0" destOrd="0" parTransId="{05B035BE-8186-4C82-90B2-F49D54BD0235}" sibTransId="{13A1CA90-F5BF-4342-A48B-ECFB71CE54D3}"/>
    <dgm:cxn modelId="{D811FF6F-2400-4D78-B5C6-79A4A5FDDBC7}" type="presOf" srcId="{ABE48970-5903-4507-8B45-2ADCC42435EB}" destId="{659529B7-09B4-458A-9FDE-81D39FE81E87}" srcOrd="0" destOrd="4" presId="urn:microsoft.com/office/officeart/2005/8/layout/hList1"/>
    <dgm:cxn modelId="{67630751-1093-4A78-9747-0CA48732D0B0}" type="presOf" srcId="{AD0BDC9C-59DB-49A4-B002-FA7A9F1ACE36}" destId="{F05B1DAE-FD25-49F0-83C2-6889242165D3}" srcOrd="0" destOrd="0" presId="urn:microsoft.com/office/officeart/2005/8/layout/hList1"/>
    <dgm:cxn modelId="{6B9F1871-5E69-48D5-9D97-7CB64F25054D}" srcId="{8CF62960-F2E5-4D8C-B4D8-833BFED52DCF}" destId="{1D5DA3F4-FAED-4FFB-A120-E13D9A43B382}" srcOrd="3" destOrd="0" parTransId="{708DC79C-FC75-4E68-B85A-5369B6C7BBA1}" sibTransId="{0EE6663E-B785-4E0A-A73E-A8CF595E31F7}"/>
    <dgm:cxn modelId="{6C92E275-24AB-44F5-90EF-14DB296EE5E6}" srcId="{5D940F94-8B01-4C5F-99CE-919412B2BE4E}" destId="{0CDFD34D-2503-4411-B37D-12EBB3715B8F}" srcOrd="1" destOrd="0" parTransId="{B1A48E5B-5BD4-46AF-B0D4-5B900400CEB5}" sibTransId="{892FBC75-6A6D-4415-BFFC-4460B9D738F5}"/>
    <dgm:cxn modelId="{CAA4F879-0BFE-4938-82D3-EBA7CC418116}" type="presOf" srcId="{70ECA90D-525F-4500-ABE1-7495EDE25A38}" destId="{F05B1DAE-FD25-49F0-83C2-6889242165D3}" srcOrd="0" destOrd="1" presId="urn:microsoft.com/office/officeart/2005/8/layout/hList1"/>
    <dgm:cxn modelId="{8C9A2F7A-EFE1-472B-97C5-31D4788E4F6A}" srcId="{3F69CFB8-B3FF-425E-A50F-15AA494702CE}" destId="{89AE4DC4-9D85-4733-912A-3DB00EB10B96}" srcOrd="0" destOrd="0" parTransId="{529D0EB9-7467-4F8D-B2EE-3B65CA3CC71D}" sibTransId="{92046744-2DE8-474F-8ED8-821FF2A9F300}"/>
    <dgm:cxn modelId="{5EE9F47A-42BF-4A08-B20A-5F1202073EB8}" srcId="{1D47ADB9-6216-4250-A7EB-0E6CD3DDEC3D}" destId="{AD0BDC9C-59DB-49A4-B002-FA7A9F1ACE36}" srcOrd="0" destOrd="0" parTransId="{8C5D4A16-76A4-48EA-8E9B-A12F1735CA59}" sibTransId="{3ABA6C44-DAFC-4206-A7DE-CA6B41BAF7A3}"/>
    <dgm:cxn modelId="{E07B237F-EBD5-49EF-A3CA-2BF0C04AFAB8}" type="presOf" srcId="{8A98C972-DBF3-4B41-AF4A-7C90A9D20633}" destId="{C0ECD23E-5F79-4672-89A5-67CF198A89D4}" srcOrd="0" destOrd="6" presId="urn:microsoft.com/office/officeart/2005/8/layout/hList1"/>
    <dgm:cxn modelId="{884DA983-FC30-4726-83A8-41FD71BB071D}" srcId="{92341ED1-2B71-4717-822C-A37864CA8D18}" destId="{7D38BE7B-8C5E-4452-97D1-0EE0735A424E}" srcOrd="0" destOrd="0" parTransId="{E19FA5CF-DAEC-4DDC-B840-DC050A4E3F2E}" sibTransId="{B7D84D05-22D0-4C63-A938-407F750C5772}"/>
    <dgm:cxn modelId="{D81CAA83-3CCE-426E-9B12-A4943FE190F3}" type="presOf" srcId="{1D5DA3F4-FAED-4FFB-A120-E13D9A43B382}" destId="{C0ECD23E-5F79-4672-89A5-67CF198A89D4}" srcOrd="0" destOrd="4" presId="urn:microsoft.com/office/officeart/2005/8/layout/hList1"/>
    <dgm:cxn modelId="{8A2AE283-5BE2-4880-9B46-44FD3F3AAD87}" type="presOf" srcId="{17DEC1AC-E96F-448C-B9AB-1EA8971128C0}" destId="{659529B7-09B4-458A-9FDE-81D39FE81E87}" srcOrd="0" destOrd="6" presId="urn:microsoft.com/office/officeart/2005/8/layout/hList1"/>
    <dgm:cxn modelId="{7A743089-47AF-4385-BCE5-9BF9774E306F}" srcId="{8CF62960-F2E5-4D8C-B4D8-833BFED52DCF}" destId="{C4783EAD-B8DC-4E42-82A9-DC8B31136C68}" srcOrd="2" destOrd="0" parTransId="{3D43D7E1-53D1-4832-B18B-63C8444091F2}" sibTransId="{EC1037A5-A0F4-48D1-A03A-4F5D5EA6FF32}"/>
    <dgm:cxn modelId="{CC4B3B94-DFB7-42D6-B9E4-5F673E32A929}" srcId="{C229D6DF-1FB9-42BE-A8E9-748412D6B11A}" destId="{8A98C972-DBF3-4B41-AF4A-7C90A9D20633}" srcOrd="2" destOrd="0" parTransId="{BDA0F803-5575-434E-9F9B-8AAE901CA337}" sibTransId="{B5211033-D2D3-484C-98F2-9CFE0BE31573}"/>
    <dgm:cxn modelId="{97C25399-2A6D-4257-9312-C1F740250D33}" type="presOf" srcId="{C229D6DF-1FB9-42BE-A8E9-748412D6B11A}" destId="{B37B0115-2778-4FA9-A0EC-937C424D6819}" srcOrd="0" destOrd="0" presId="urn:microsoft.com/office/officeart/2005/8/layout/hList1"/>
    <dgm:cxn modelId="{3304F69A-EFBE-4CF1-9E82-CC4C958A3C1F}" srcId="{0CDFD34D-2503-4411-B37D-12EBB3715B8F}" destId="{E0661F1F-A63E-4173-86FC-B40C11CBDEEF}" srcOrd="0" destOrd="0" parTransId="{09FDA56E-6EAB-4A5A-8030-FD4344914152}" sibTransId="{38DADDD0-2A72-4708-BF49-0DC6B78AC4C4}"/>
    <dgm:cxn modelId="{FBE39FA0-9E5E-4E18-9E6C-2C37D6F4254C}" srcId="{89AE4DC4-9D85-4733-912A-3DB00EB10B96}" destId="{DB5A07C7-B7A3-4E41-A497-9E861C8DB6E0}" srcOrd="0" destOrd="0" parTransId="{1487E90A-29A8-4DBB-8562-64E0AC7BFDF3}" sibTransId="{256C51C3-67C7-45A0-8F5B-B819B08E70DE}"/>
    <dgm:cxn modelId="{51E308A6-B61C-4449-8F52-0C9A56ABA48F}" type="presOf" srcId="{E16BEA94-6089-4F54-90A4-15E10A697E51}" destId="{659529B7-09B4-458A-9FDE-81D39FE81E87}" srcOrd="0" destOrd="0" presId="urn:microsoft.com/office/officeart/2005/8/layout/hList1"/>
    <dgm:cxn modelId="{1C9CBBB6-4AFA-4B9E-ADBC-828C3574CC01}" type="presOf" srcId="{B648CB05-3F08-4E31-8B70-D46900BE40FD}" destId="{659529B7-09B4-458A-9FDE-81D39FE81E87}" srcOrd="0" destOrd="3" presId="urn:microsoft.com/office/officeart/2005/8/layout/hList1"/>
    <dgm:cxn modelId="{8AFB2BBC-B8E2-4AC7-B21E-AD6B8D4E0287}" type="presOf" srcId="{7D38BE7B-8C5E-4452-97D1-0EE0735A424E}" destId="{B94AE0BD-1610-4753-B31B-8751AEBE7AFE}" srcOrd="0" destOrd="0" presId="urn:microsoft.com/office/officeart/2005/8/layout/hList1"/>
    <dgm:cxn modelId="{402CB0BC-6C41-455D-8293-674F7B72CC98}" srcId="{C229D6DF-1FB9-42BE-A8E9-748412D6B11A}" destId="{0E951A65-AF31-4EB3-8F8A-143136320EAD}" srcOrd="1" destOrd="0" parTransId="{6FA0511F-574D-4840-83D6-937C640A118B}" sibTransId="{3D97516A-F6D0-4FA1-B36D-3ECB2E670EB5}"/>
    <dgm:cxn modelId="{7301A5C7-183A-4E1A-ABB4-1015FB6F9A78}" srcId="{3F69CFB8-B3FF-425E-A50F-15AA494702CE}" destId="{1D47ADB9-6216-4250-A7EB-0E6CD3DDEC3D}" srcOrd="3" destOrd="0" parTransId="{90C0A103-3CCC-4AD5-AD7C-A3377A5A2D53}" sibTransId="{06BEE510-01D6-4ED4-BBD1-CA2800F838EC}"/>
    <dgm:cxn modelId="{8F5753CF-7F35-4338-864B-79E3A65FEE08}" srcId="{0CDFD34D-2503-4411-B37D-12EBB3715B8F}" destId="{ABE48970-5903-4507-8B45-2ADCC42435EB}" srcOrd="2" destOrd="0" parTransId="{BACBFA57-6AFC-40BC-B295-18C44C17EFC0}" sibTransId="{74E6851B-C6FC-450B-95D3-45DAE00DF550}"/>
    <dgm:cxn modelId="{3C70FBEF-7085-43B0-B4A7-AD7D283E0D2A}" srcId="{0CDFD34D-2503-4411-B37D-12EBB3715B8F}" destId="{B648CB05-3F08-4E31-8B70-D46900BE40FD}" srcOrd="1" destOrd="0" parTransId="{E24D76AD-4F8C-4D5A-9A51-9A7AD0381AC2}" sibTransId="{1807BE61-CD46-4520-814F-7A154D71E3B4}"/>
    <dgm:cxn modelId="{375E95F2-B3E0-4149-B737-8936A9A84F91}" type="presOf" srcId="{E0661F1F-A63E-4173-86FC-B40C11CBDEEF}" destId="{659529B7-09B4-458A-9FDE-81D39FE81E87}" srcOrd="0" destOrd="2" presId="urn:microsoft.com/office/officeart/2005/8/layout/hList1"/>
    <dgm:cxn modelId="{AA7594F5-BE5D-4C09-98CD-6942F879F6CC}" srcId="{9E2569F4-FA4E-4845-AE5B-8EE5BD6147E4}" destId="{17DEC1AC-E96F-448C-B9AB-1EA8971128C0}" srcOrd="0" destOrd="0" parTransId="{B71C60BB-4222-4594-A31D-29B6DD8959B5}" sibTransId="{A1D38162-9544-4790-A766-4042FE43D7AE}"/>
    <dgm:cxn modelId="{1DF4EBF9-686D-4542-8FF0-401311313F97}" type="presOf" srcId="{672E7B59-CFE4-46E3-B515-8DAD914E75D4}" destId="{B94AE0BD-1610-4753-B31B-8751AEBE7AFE}" srcOrd="0" destOrd="1" presId="urn:microsoft.com/office/officeart/2005/8/layout/hList1"/>
    <dgm:cxn modelId="{9E01C5FB-E116-4AEA-8139-F0026E2C92B3}" type="presOf" srcId="{0E951A65-AF31-4EB3-8F8A-143136320EAD}" destId="{C0ECD23E-5F79-4672-89A5-67CF198A89D4}" srcOrd="0" destOrd="5" presId="urn:microsoft.com/office/officeart/2005/8/layout/hList1"/>
    <dgm:cxn modelId="{CDC42E4C-5A25-44A1-A5C2-12541447BD82}" type="presParOf" srcId="{7C36356B-D01B-4A41-9071-BA1CABF5626C}" destId="{56D53726-2ED9-4908-AD43-05266E5348B7}" srcOrd="0" destOrd="0" presId="urn:microsoft.com/office/officeart/2005/8/layout/hList1"/>
    <dgm:cxn modelId="{64C1AFAA-2C75-455B-BF08-06C10DE44604}" type="presParOf" srcId="{56D53726-2ED9-4908-AD43-05266E5348B7}" destId="{2652B90E-3EF3-43B3-A5C2-26EF8E0851B8}" srcOrd="0" destOrd="0" presId="urn:microsoft.com/office/officeart/2005/8/layout/hList1"/>
    <dgm:cxn modelId="{909F39E3-3537-41A0-8EA5-E8F27F0854A6}" type="presParOf" srcId="{56D53726-2ED9-4908-AD43-05266E5348B7}" destId="{FA6E1DF2-A0EF-4ECF-BA71-94295460D4ED}" srcOrd="1" destOrd="0" presId="urn:microsoft.com/office/officeart/2005/8/layout/hList1"/>
    <dgm:cxn modelId="{4CF97978-D867-4212-9DF7-7C8C023B25F3}" type="presParOf" srcId="{7C36356B-D01B-4A41-9071-BA1CABF5626C}" destId="{49342F66-982A-451E-A2EE-0ADB83FE0F54}" srcOrd="1" destOrd="0" presId="urn:microsoft.com/office/officeart/2005/8/layout/hList1"/>
    <dgm:cxn modelId="{7AB4465D-61D3-412A-BD8B-96AE9F545A07}" type="presParOf" srcId="{7C36356B-D01B-4A41-9071-BA1CABF5626C}" destId="{7C1834F5-A543-4825-8EF4-37D0B33C85F1}" srcOrd="2" destOrd="0" presId="urn:microsoft.com/office/officeart/2005/8/layout/hList1"/>
    <dgm:cxn modelId="{4CCCF60D-F72C-4BBD-9139-8746BBF92FE0}" type="presParOf" srcId="{7C1834F5-A543-4825-8EF4-37D0B33C85F1}" destId="{03942D9E-CF02-4058-BD50-E11273F8A7C0}" srcOrd="0" destOrd="0" presId="urn:microsoft.com/office/officeart/2005/8/layout/hList1"/>
    <dgm:cxn modelId="{7F019ADB-BD07-4B25-820B-D2865DA3985E}" type="presParOf" srcId="{7C1834F5-A543-4825-8EF4-37D0B33C85F1}" destId="{659529B7-09B4-458A-9FDE-81D39FE81E87}" srcOrd="1" destOrd="0" presId="urn:microsoft.com/office/officeart/2005/8/layout/hList1"/>
    <dgm:cxn modelId="{579E45BA-FAB0-4322-A574-5EB98B8F8E68}" type="presParOf" srcId="{7C36356B-D01B-4A41-9071-BA1CABF5626C}" destId="{28282402-1C28-4184-96C2-794C2CE89E4C}" srcOrd="3" destOrd="0" presId="urn:microsoft.com/office/officeart/2005/8/layout/hList1"/>
    <dgm:cxn modelId="{A91D36C5-1C93-44A5-9D9E-40FB9108068E}" type="presParOf" srcId="{7C36356B-D01B-4A41-9071-BA1CABF5626C}" destId="{CCB76BA9-200A-4686-A8DC-410FC3E30621}" srcOrd="4" destOrd="0" presId="urn:microsoft.com/office/officeart/2005/8/layout/hList1"/>
    <dgm:cxn modelId="{391A4F1B-697F-43E3-AF61-095F3FCFD35D}" type="presParOf" srcId="{CCB76BA9-200A-4686-A8DC-410FC3E30621}" destId="{345D0E07-C449-46F5-B696-375B5EAA76C2}" srcOrd="0" destOrd="0" presId="urn:microsoft.com/office/officeart/2005/8/layout/hList1"/>
    <dgm:cxn modelId="{839BB92B-5047-438E-A7C4-F486A13016F7}" type="presParOf" srcId="{CCB76BA9-200A-4686-A8DC-410FC3E30621}" destId="{B94AE0BD-1610-4753-B31B-8751AEBE7AFE}" srcOrd="1" destOrd="0" presId="urn:microsoft.com/office/officeart/2005/8/layout/hList1"/>
    <dgm:cxn modelId="{0A4496B4-0379-48EC-961A-56CF95CA5523}" type="presParOf" srcId="{7C36356B-D01B-4A41-9071-BA1CABF5626C}" destId="{515A1FEB-FEEC-43D9-9C41-E747D1130228}" srcOrd="5" destOrd="0" presId="urn:microsoft.com/office/officeart/2005/8/layout/hList1"/>
    <dgm:cxn modelId="{49AFB2F4-2C69-4FBA-8019-98F43480D517}" type="presParOf" srcId="{7C36356B-D01B-4A41-9071-BA1CABF5626C}" destId="{D67249D6-FE8B-420F-B381-7505305E1641}" srcOrd="6" destOrd="0" presId="urn:microsoft.com/office/officeart/2005/8/layout/hList1"/>
    <dgm:cxn modelId="{FFAB3C10-868C-4B12-A7CB-F22B02896204}" type="presParOf" srcId="{D67249D6-FE8B-420F-B381-7505305E1641}" destId="{762A078C-9513-410F-8B11-A7E67747E696}" srcOrd="0" destOrd="0" presId="urn:microsoft.com/office/officeart/2005/8/layout/hList1"/>
    <dgm:cxn modelId="{B38CE0F5-1B64-4E12-8744-C08A9B42E995}" type="presParOf" srcId="{D67249D6-FE8B-420F-B381-7505305E1641}" destId="{F05B1DAE-FD25-49F0-83C2-6889242165D3}" srcOrd="1" destOrd="0" presId="urn:microsoft.com/office/officeart/2005/8/layout/hList1"/>
    <dgm:cxn modelId="{B1C8DAB6-B79C-4F08-8902-B93E5AA4B125}" type="presParOf" srcId="{7C36356B-D01B-4A41-9071-BA1CABF5626C}" destId="{3E95E6E6-D84A-4D35-8416-6ED5F724894F}" srcOrd="7" destOrd="0" presId="urn:microsoft.com/office/officeart/2005/8/layout/hList1"/>
    <dgm:cxn modelId="{5F7DD9A4-6A01-4D4C-B490-B310B8747636}" type="presParOf" srcId="{7C36356B-D01B-4A41-9071-BA1CABF5626C}" destId="{4ADEFD36-8145-4D11-A58D-C6B550093273}" srcOrd="8" destOrd="0" presId="urn:microsoft.com/office/officeart/2005/8/layout/hList1"/>
    <dgm:cxn modelId="{BA3C7570-2226-446A-B553-92DC09FC66B9}" type="presParOf" srcId="{4ADEFD36-8145-4D11-A58D-C6B550093273}" destId="{B37B0115-2778-4FA9-A0EC-937C424D6819}" srcOrd="0" destOrd="0" presId="urn:microsoft.com/office/officeart/2005/8/layout/hList1"/>
    <dgm:cxn modelId="{1FA8E6D1-D1DE-406F-8C81-DEBC7194E20D}" type="presParOf" srcId="{4ADEFD36-8145-4D11-A58D-C6B550093273}" destId="{C0ECD23E-5F79-4672-89A5-67CF198A89D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F0B998-946B-4D14-82B8-81CE2400C4F4}" type="doc">
      <dgm:prSet loTypeId="urn:microsoft.com/office/officeart/2016/7/layout/VerticalDownArrowProcess" loCatId="process" qsTypeId="urn:microsoft.com/office/officeart/2005/8/quickstyle/simple4" qsCatId="simple" csTypeId="urn:microsoft.com/office/officeart/2005/8/colors/colorful5" csCatId="colorful"/>
      <dgm:spPr/>
      <dgm:t>
        <a:bodyPr/>
        <a:lstStyle/>
        <a:p>
          <a:endParaRPr lang="en-US"/>
        </a:p>
      </dgm:t>
    </dgm:pt>
    <dgm:pt modelId="{F81E0008-DB06-468D-9AFB-3ACF44D1F1B6}">
      <dgm:prSet/>
      <dgm:spPr/>
      <dgm:t>
        <a:bodyPr/>
        <a:lstStyle/>
        <a:p>
          <a:pPr>
            <a:lnSpc>
              <a:spcPct val="100000"/>
            </a:lnSpc>
          </a:pPr>
          <a:r>
            <a:rPr lang="en-US"/>
            <a:t>Requesting</a:t>
          </a:r>
        </a:p>
      </dgm:t>
    </dgm:pt>
    <dgm:pt modelId="{26FA64B1-EF13-4A86-B80D-45A81D076B67}" type="parTrans" cxnId="{FE88B751-9365-41B5-AD12-C8221A88206D}">
      <dgm:prSet/>
      <dgm:spPr/>
      <dgm:t>
        <a:bodyPr/>
        <a:lstStyle/>
        <a:p>
          <a:endParaRPr lang="en-US"/>
        </a:p>
      </dgm:t>
    </dgm:pt>
    <dgm:pt modelId="{FD1028DA-348C-4D87-8E8D-6BF1E40C2CE4}" type="sibTrans" cxnId="{FE88B751-9365-41B5-AD12-C8221A88206D}">
      <dgm:prSet/>
      <dgm:spPr/>
      <dgm:t>
        <a:bodyPr/>
        <a:lstStyle/>
        <a:p>
          <a:endParaRPr lang="en-US"/>
        </a:p>
      </dgm:t>
    </dgm:pt>
    <dgm:pt modelId="{C46DAFBB-A10D-4C9C-8330-40D5FFDEDEC0}">
      <dgm:prSet/>
      <dgm:spPr/>
      <dgm:t>
        <a:bodyPr/>
        <a:lstStyle/>
        <a:p>
          <a:pPr>
            <a:lnSpc>
              <a:spcPct val="100000"/>
            </a:lnSpc>
          </a:pPr>
          <a:r>
            <a:rPr lang="en-US"/>
            <a:t>Requesting rocket launch data from SpaceX API</a:t>
          </a:r>
        </a:p>
      </dgm:t>
    </dgm:pt>
    <dgm:pt modelId="{66148C03-AD54-4DA2-B218-6C5C5E74F5E5}" type="parTrans" cxnId="{F03A5693-D75F-445B-86A9-8277035892E4}">
      <dgm:prSet/>
      <dgm:spPr/>
      <dgm:t>
        <a:bodyPr/>
        <a:lstStyle/>
        <a:p>
          <a:endParaRPr lang="en-US"/>
        </a:p>
      </dgm:t>
    </dgm:pt>
    <dgm:pt modelId="{1DFA1283-C01E-4339-930F-E99200843081}" type="sibTrans" cxnId="{F03A5693-D75F-445B-86A9-8277035892E4}">
      <dgm:prSet/>
      <dgm:spPr/>
      <dgm:t>
        <a:bodyPr/>
        <a:lstStyle/>
        <a:p>
          <a:endParaRPr lang="en-US"/>
        </a:p>
      </dgm:t>
    </dgm:pt>
    <dgm:pt modelId="{9C2E07D0-11E1-4108-B5D8-5FB047B588C6}">
      <dgm:prSet/>
      <dgm:spPr/>
      <dgm:t>
        <a:bodyPr/>
        <a:lstStyle/>
        <a:p>
          <a:pPr>
            <a:lnSpc>
              <a:spcPct val="100000"/>
            </a:lnSpc>
          </a:pPr>
          <a:r>
            <a:rPr lang="en-US"/>
            <a:t>Decoding</a:t>
          </a:r>
        </a:p>
      </dgm:t>
    </dgm:pt>
    <dgm:pt modelId="{2FFB7D25-7FB0-4627-BC10-8ED1A676D915}" type="parTrans" cxnId="{EE1A159C-A73D-4E93-A851-BD0388B6C445}">
      <dgm:prSet/>
      <dgm:spPr/>
      <dgm:t>
        <a:bodyPr/>
        <a:lstStyle/>
        <a:p>
          <a:endParaRPr lang="en-US"/>
        </a:p>
      </dgm:t>
    </dgm:pt>
    <dgm:pt modelId="{0643785D-2F2E-4CFB-8F97-ECC1E0E0DD5A}" type="sibTrans" cxnId="{EE1A159C-A73D-4E93-A851-BD0388B6C445}">
      <dgm:prSet/>
      <dgm:spPr/>
      <dgm:t>
        <a:bodyPr/>
        <a:lstStyle/>
        <a:p>
          <a:endParaRPr lang="en-US"/>
        </a:p>
      </dgm:t>
    </dgm:pt>
    <dgm:pt modelId="{C6A824C2-4A91-4AC4-8A64-913531DB4B84}">
      <dgm:prSet/>
      <dgm:spPr/>
      <dgm:t>
        <a:bodyPr/>
        <a:lstStyle/>
        <a:p>
          <a:pPr>
            <a:lnSpc>
              <a:spcPct val="100000"/>
            </a:lnSpc>
          </a:pPr>
          <a:r>
            <a:rPr lang="en-US"/>
            <a:t>Decoding the response content using .json() and turning it into a dataframe using .json_normalize()</a:t>
          </a:r>
        </a:p>
      </dgm:t>
    </dgm:pt>
    <dgm:pt modelId="{F0C9B08E-D177-4643-8811-EB50BA3E7F28}" type="parTrans" cxnId="{1D3E626D-DD48-4002-A23F-1AA3836029AD}">
      <dgm:prSet/>
      <dgm:spPr/>
      <dgm:t>
        <a:bodyPr/>
        <a:lstStyle/>
        <a:p>
          <a:endParaRPr lang="en-US"/>
        </a:p>
      </dgm:t>
    </dgm:pt>
    <dgm:pt modelId="{391FDD73-D7B6-4E7B-B70D-E7FFF19D37F6}" type="sibTrans" cxnId="{1D3E626D-DD48-4002-A23F-1AA3836029AD}">
      <dgm:prSet/>
      <dgm:spPr/>
      <dgm:t>
        <a:bodyPr/>
        <a:lstStyle/>
        <a:p>
          <a:endParaRPr lang="en-US"/>
        </a:p>
      </dgm:t>
    </dgm:pt>
    <dgm:pt modelId="{705BD6D5-CB40-4B14-A8D9-D93C2DB4E874}">
      <dgm:prSet/>
      <dgm:spPr/>
      <dgm:t>
        <a:bodyPr/>
        <a:lstStyle/>
        <a:p>
          <a:pPr>
            <a:lnSpc>
              <a:spcPct val="100000"/>
            </a:lnSpc>
          </a:pPr>
          <a:r>
            <a:rPr lang="en-US"/>
            <a:t>Requesting</a:t>
          </a:r>
        </a:p>
      </dgm:t>
    </dgm:pt>
    <dgm:pt modelId="{B87575F0-CDC2-47C9-9ADE-2C65CFFC73C5}" type="parTrans" cxnId="{06373C90-C6F6-4099-85F5-532885127A8C}">
      <dgm:prSet/>
      <dgm:spPr/>
      <dgm:t>
        <a:bodyPr/>
        <a:lstStyle/>
        <a:p>
          <a:endParaRPr lang="en-US"/>
        </a:p>
      </dgm:t>
    </dgm:pt>
    <dgm:pt modelId="{C114EEB3-052F-4051-BA90-4A2F48B6A662}" type="sibTrans" cxnId="{06373C90-C6F6-4099-85F5-532885127A8C}">
      <dgm:prSet/>
      <dgm:spPr/>
      <dgm:t>
        <a:bodyPr/>
        <a:lstStyle/>
        <a:p>
          <a:endParaRPr lang="en-US"/>
        </a:p>
      </dgm:t>
    </dgm:pt>
    <dgm:pt modelId="{48378E30-DC0D-46D0-8732-BEB63292DE79}">
      <dgm:prSet/>
      <dgm:spPr/>
      <dgm:t>
        <a:bodyPr/>
        <a:lstStyle/>
        <a:p>
          <a:pPr>
            <a:lnSpc>
              <a:spcPct val="100000"/>
            </a:lnSpc>
          </a:pPr>
          <a:r>
            <a:rPr lang="en-US"/>
            <a:t>Requesting needed information about the launches from SpaceX API by applying custom functions</a:t>
          </a:r>
        </a:p>
      </dgm:t>
    </dgm:pt>
    <dgm:pt modelId="{106E26DB-D172-470D-AD61-A6C46DC83709}" type="parTrans" cxnId="{D6185F71-0766-4B68-BF6E-25BBBA92E3CF}">
      <dgm:prSet/>
      <dgm:spPr/>
      <dgm:t>
        <a:bodyPr/>
        <a:lstStyle/>
        <a:p>
          <a:endParaRPr lang="en-US"/>
        </a:p>
      </dgm:t>
    </dgm:pt>
    <dgm:pt modelId="{1C204A32-3122-407F-BE4E-105A37B3984B}" type="sibTrans" cxnId="{D6185F71-0766-4B68-BF6E-25BBBA92E3CF}">
      <dgm:prSet/>
      <dgm:spPr/>
      <dgm:t>
        <a:bodyPr/>
        <a:lstStyle/>
        <a:p>
          <a:endParaRPr lang="en-US"/>
        </a:p>
      </dgm:t>
    </dgm:pt>
    <dgm:pt modelId="{AE4DDD1B-3729-42B0-9AA2-E98A6DEBA0DE}">
      <dgm:prSet/>
      <dgm:spPr/>
      <dgm:t>
        <a:bodyPr/>
        <a:lstStyle/>
        <a:p>
          <a:pPr>
            <a:lnSpc>
              <a:spcPct val="100000"/>
            </a:lnSpc>
          </a:pPr>
          <a:r>
            <a:rPr lang="en-US"/>
            <a:t>Constructing</a:t>
          </a:r>
        </a:p>
      </dgm:t>
    </dgm:pt>
    <dgm:pt modelId="{14632D1F-0C79-43D5-9653-EBD3C2F41812}" type="parTrans" cxnId="{B875B7EC-EEB8-4F94-9191-863B3276724D}">
      <dgm:prSet/>
      <dgm:spPr/>
      <dgm:t>
        <a:bodyPr/>
        <a:lstStyle/>
        <a:p>
          <a:endParaRPr lang="en-US"/>
        </a:p>
      </dgm:t>
    </dgm:pt>
    <dgm:pt modelId="{36AB188B-22F3-4D31-96D1-28FC3546CF9A}" type="sibTrans" cxnId="{B875B7EC-EEB8-4F94-9191-863B3276724D}">
      <dgm:prSet/>
      <dgm:spPr/>
      <dgm:t>
        <a:bodyPr/>
        <a:lstStyle/>
        <a:p>
          <a:endParaRPr lang="en-US"/>
        </a:p>
      </dgm:t>
    </dgm:pt>
    <dgm:pt modelId="{108316F8-03E9-4E71-A320-DF381727E39B}">
      <dgm:prSet/>
      <dgm:spPr/>
      <dgm:t>
        <a:bodyPr/>
        <a:lstStyle/>
        <a:p>
          <a:pPr>
            <a:lnSpc>
              <a:spcPct val="100000"/>
            </a:lnSpc>
          </a:pPr>
          <a:r>
            <a:rPr lang="en-US" dirty="0"/>
            <a:t>Constructing data we have obtained into a dictionary</a:t>
          </a:r>
        </a:p>
      </dgm:t>
    </dgm:pt>
    <dgm:pt modelId="{FF9CCB71-1FEB-49C5-B818-8730003909D4}" type="parTrans" cxnId="{E7339CEB-9EE2-4301-B9CD-28ACE965C80D}">
      <dgm:prSet/>
      <dgm:spPr/>
      <dgm:t>
        <a:bodyPr/>
        <a:lstStyle/>
        <a:p>
          <a:endParaRPr lang="en-US"/>
        </a:p>
      </dgm:t>
    </dgm:pt>
    <dgm:pt modelId="{146D10CA-E637-429D-B8F8-F1CDA9469FF6}" type="sibTrans" cxnId="{E7339CEB-9EE2-4301-B9CD-28ACE965C80D}">
      <dgm:prSet/>
      <dgm:spPr/>
      <dgm:t>
        <a:bodyPr/>
        <a:lstStyle/>
        <a:p>
          <a:endParaRPr lang="en-US"/>
        </a:p>
      </dgm:t>
    </dgm:pt>
    <dgm:pt modelId="{1D7C5BA6-3BBF-4AAB-97AE-BCEAD183AF30}">
      <dgm:prSet/>
      <dgm:spPr/>
      <dgm:t>
        <a:bodyPr/>
        <a:lstStyle/>
        <a:p>
          <a:pPr>
            <a:lnSpc>
              <a:spcPct val="100000"/>
            </a:lnSpc>
          </a:pPr>
          <a:r>
            <a:rPr lang="en-US"/>
            <a:t>Creating</a:t>
          </a:r>
        </a:p>
      </dgm:t>
    </dgm:pt>
    <dgm:pt modelId="{134A9D57-0FE9-4631-9B42-D9FBA9F60DA9}" type="parTrans" cxnId="{F9157AC3-CD6F-43D3-BB1B-D47A441BA854}">
      <dgm:prSet/>
      <dgm:spPr/>
      <dgm:t>
        <a:bodyPr/>
        <a:lstStyle/>
        <a:p>
          <a:endParaRPr lang="en-US"/>
        </a:p>
      </dgm:t>
    </dgm:pt>
    <dgm:pt modelId="{FA94C9AA-5199-449D-B500-8ED0099B0209}" type="sibTrans" cxnId="{F9157AC3-CD6F-43D3-BB1B-D47A441BA854}">
      <dgm:prSet/>
      <dgm:spPr/>
      <dgm:t>
        <a:bodyPr/>
        <a:lstStyle/>
        <a:p>
          <a:endParaRPr lang="en-US"/>
        </a:p>
      </dgm:t>
    </dgm:pt>
    <dgm:pt modelId="{7C2D1293-42A7-4420-BC51-99094B4CBEA2}">
      <dgm:prSet/>
      <dgm:spPr/>
      <dgm:t>
        <a:bodyPr/>
        <a:lstStyle/>
        <a:p>
          <a:pPr>
            <a:lnSpc>
              <a:spcPct val="100000"/>
            </a:lnSpc>
          </a:pPr>
          <a:r>
            <a:rPr lang="en-US"/>
            <a:t>Creating a dataframe from the dictionary</a:t>
          </a:r>
        </a:p>
      </dgm:t>
    </dgm:pt>
    <dgm:pt modelId="{86A35089-5038-470D-9D6D-8C096194D2DC}" type="parTrans" cxnId="{9876D9ED-29AB-419A-B161-1742E9644151}">
      <dgm:prSet/>
      <dgm:spPr/>
      <dgm:t>
        <a:bodyPr/>
        <a:lstStyle/>
        <a:p>
          <a:endParaRPr lang="en-US"/>
        </a:p>
      </dgm:t>
    </dgm:pt>
    <dgm:pt modelId="{3DE049B3-0CE6-4256-ADA4-7712777B6EB3}" type="sibTrans" cxnId="{9876D9ED-29AB-419A-B161-1742E9644151}">
      <dgm:prSet/>
      <dgm:spPr/>
      <dgm:t>
        <a:bodyPr/>
        <a:lstStyle/>
        <a:p>
          <a:endParaRPr lang="en-US"/>
        </a:p>
      </dgm:t>
    </dgm:pt>
    <dgm:pt modelId="{47AF6C2D-6A9E-4DFE-812E-5592B68552EF}">
      <dgm:prSet/>
      <dgm:spPr/>
      <dgm:t>
        <a:bodyPr/>
        <a:lstStyle/>
        <a:p>
          <a:pPr>
            <a:lnSpc>
              <a:spcPct val="100000"/>
            </a:lnSpc>
          </a:pPr>
          <a:r>
            <a:rPr lang="en-US"/>
            <a:t>Filtering</a:t>
          </a:r>
        </a:p>
      </dgm:t>
    </dgm:pt>
    <dgm:pt modelId="{5BD01844-873F-4A73-B31F-5358C28EC383}" type="parTrans" cxnId="{1BE513B1-7E91-434A-8F6B-A296A7EB5A29}">
      <dgm:prSet/>
      <dgm:spPr/>
      <dgm:t>
        <a:bodyPr/>
        <a:lstStyle/>
        <a:p>
          <a:endParaRPr lang="en-US"/>
        </a:p>
      </dgm:t>
    </dgm:pt>
    <dgm:pt modelId="{3856CAFD-FCD6-4357-8E0E-18C433CEA85E}" type="sibTrans" cxnId="{1BE513B1-7E91-434A-8F6B-A296A7EB5A29}">
      <dgm:prSet/>
      <dgm:spPr/>
      <dgm:t>
        <a:bodyPr/>
        <a:lstStyle/>
        <a:p>
          <a:endParaRPr lang="en-US"/>
        </a:p>
      </dgm:t>
    </dgm:pt>
    <dgm:pt modelId="{7997372F-7AC7-4BE5-A794-8309475A50A5}">
      <dgm:prSet/>
      <dgm:spPr/>
      <dgm:t>
        <a:bodyPr/>
        <a:lstStyle/>
        <a:p>
          <a:pPr>
            <a:lnSpc>
              <a:spcPct val="100000"/>
            </a:lnSpc>
          </a:pPr>
          <a:r>
            <a:rPr lang="en-US"/>
            <a:t>Filtering the dataframe to only include Falcon 9 launches</a:t>
          </a:r>
        </a:p>
      </dgm:t>
    </dgm:pt>
    <dgm:pt modelId="{B11FA159-5011-45D4-BBC8-AEF1AEC311A3}" type="parTrans" cxnId="{58E3BC45-BD61-42AE-8783-DC5D71C4DE1B}">
      <dgm:prSet/>
      <dgm:spPr/>
      <dgm:t>
        <a:bodyPr/>
        <a:lstStyle/>
        <a:p>
          <a:endParaRPr lang="en-US"/>
        </a:p>
      </dgm:t>
    </dgm:pt>
    <dgm:pt modelId="{34918433-08F6-4513-860B-BABF6B94B3CA}" type="sibTrans" cxnId="{58E3BC45-BD61-42AE-8783-DC5D71C4DE1B}">
      <dgm:prSet/>
      <dgm:spPr/>
      <dgm:t>
        <a:bodyPr/>
        <a:lstStyle/>
        <a:p>
          <a:endParaRPr lang="en-US"/>
        </a:p>
      </dgm:t>
    </dgm:pt>
    <dgm:pt modelId="{12C488AC-017A-4A1D-A524-85CCDC8A72B3}">
      <dgm:prSet/>
      <dgm:spPr/>
      <dgm:t>
        <a:bodyPr/>
        <a:lstStyle/>
        <a:p>
          <a:pPr>
            <a:lnSpc>
              <a:spcPct val="100000"/>
            </a:lnSpc>
          </a:pPr>
          <a:r>
            <a:rPr lang="en-US"/>
            <a:t>Replacing</a:t>
          </a:r>
        </a:p>
      </dgm:t>
    </dgm:pt>
    <dgm:pt modelId="{B72955A6-ABEB-4064-B0B5-E159C41D49CE}" type="parTrans" cxnId="{9D9AACB7-B30A-4E68-BDD4-F689E2D9E0A7}">
      <dgm:prSet/>
      <dgm:spPr/>
      <dgm:t>
        <a:bodyPr/>
        <a:lstStyle/>
        <a:p>
          <a:endParaRPr lang="en-US"/>
        </a:p>
      </dgm:t>
    </dgm:pt>
    <dgm:pt modelId="{1289C08F-67C8-4D7F-AE6C-09B4061EF42B}" type="sibTrans" cxnId="{9D9AACB7-B30A-4E68-BDD4-F689E2D9E0A7}">
      <dgm:prSet/>
      <dgm:spPr/>
      <dgm:t>
        <a:bodyPr/>
        <a:lstStyle/>
        <a:p>
          <a:endParaRPr lang="en-US"/>
        </a:p>
      </dgm:t>
    </dgm:pt>
    <dgm:pt modelId="{0F715467-C7A9-4363-89FE-34A91AFEC2F6}">
      <dgm:prSet/>
      <dgm:spPr/>
      <dgm:t>
        <a:bodyPr/>
        <a:lstStyle/>
        <a:p>
          <a:pPr>
            <a:lnSpc>
              <a:spcPct val="100000"/>
            </a:lnSpc>
          </a:pPr>
          <a:r>
            <a:rPr lang="en-US"/>
            <a:t>Replacing missing values of Payload Mass column with calculated .mean() for this column</a:t>
          </a:r>
        </a:p>
      </dgm:t>
    </dgm:pt>
    <dgm:pt modelId="{00EAA119-C141-461F-943D-F4EBB928C2F9}" type="parTrans" cxnId="{E133DADF-E9C5-44B3-84C7-26590DA7F5E6}">
      <dgm:prSet/>
      <dgm:spPr/>
      <dgm:t>
        <a:bodyPr/>
        <a:lstStyle/>
        <a:p>
          <a:endParaRPr lang="en-US"/>
        </a:p>
      </dgm:t>
    </dgm:pt>
    <dgm:pt modelId="{BB41AC23-48B0-4F36-902C-13B9C2447C16}" type="sibTrans" cxnId="{E133DADF-E9C5-44B3-84C7-26590DA7F5E6}">
      <dgm:prSet/>
      <dgm:spPr/>
      <dgm:t>
        <a:bodyPr/>
        <a:lstStyle/>
        <a:p>
          <a:endParaRPr lang="en-US"/>
        </a:p>
      </dgm:t>
    </dgm:pt>
    <dgm:pt modelId="{7FCC07A5-E2FA-4181-B5D3-318439F5DB22}">
      <dgm:prSet/>
      <dgm:spPr/>
      <dgm:t>
        <a:bodyPr/>
        <a:lstStyle/>
        <a:p>
          <a:pPr>
            <a:lnSpc>
              <a:spcPct val="100000"/>
            </a:lnSpc>
          </a:pPr>
          <a:r>
            <a:rPr lang="en-US"/>
            <a:t>Exporting</a:t>
          </a:r>
        </a:p>
      </dgm:t>
    </dgm:pt>
    <dgm:pt modelId="{48207E16-B689-47D8-B437-58D8EE47F6EB}" type="parTrans" cxnId="{FCBE0513-EF59-44C8-A784-9861FF916148}">
      <dgm:prSet/>
      <dgm:spPr/>
      <dgm:t>
        <a:bodyPr/>
        <a:lstStyle/>
        <a:p>
          <a:endParaRPr lang="en-US"/>
        </a:p>
      </dgm:t>
    </dgm:pt>
    <dgm:pt modelId="{C3E3B3A1-C5BF-45AA-A491-020E2ED83F50}" type="sibTrans" cxnId="{FCBE0513-EF59-44C8-A784-9861FF916148}">
      <dgm:prSet/>
      <dgm:spPr/>
      <dgm:t>
        <a:bodyPr/>
        <a:lstStyle/>
        <a:p>
          <a:endParaRPr lang="en-US"/>
        </a:p>
      </dgm:t>
    </dgm:pt>
    <dgm:pt modelId="{FB5DF649-04F9-4B00-9054-483A6118CACD}">
      <dgm:prSet/>
      <dgm:spPr/>
      <dgm:t>
        <a:bodyPr/>
        <a:lstStyle/>
        <a:p>
          <a:pPr>
            <a:lnSpc>
              <a:spcPct val="100000"/>
            </a:lnSpc>
          </a:pPr>
          <a:r>
            <a:rPr lang="en-US"/>
            <a:t>Exporting the data to CSV</a:t>
          </a:r>
        </a:p>
      </dgm:t>
    </dgm:pt>
    <dgm:pt modelId="{495794BF-D4F1-4265-9F26-158095349ACD}" type="parTrans" cxnId="{9B494585-09DB-4201-A027-3E0AF2EB6E27}">
      <dgm:prSet/>
      <dgm:spPr/>
      <dgm:t>
        <a:bodyPr/>
        <a:lstStyle/>
        <a:p>
          <a:endParaRPr lang="en-US"/>
        </a:p>
      </dgm:t>
    </dgm:pt>
    <dgm:pt modelId="{CC12A901-B504-44B9-9125-0CEB698EA0C6}" type="sibTrans" cxnId="{9B494585-09DB-4201-A027-3E0AF2EB6E27}">
      <dgm:prSet/>
      <dgm:spPr/>
      <dgm:t>
        <a:bodyPr/>
        <a:lstStyle/>
        <a:p>
          <a:endParaRPr lang="en-US"/>
        </a:p>
      </dgm:t>
    </dgm:pt>
    <dgm:pt modelId="{238CFFA1-9A14-4EBC-BEA4-8BBC9EE827CE}" type="pres">
      <dgm:prSet presAssocID="{2CF0B998-946B-4D14-82B8-81CE2400C4F4}" presName="Name0" presStyleCnt="0">
        <dgm:presLayoutVars>
          <dgm:dir/>
          <dgm:animLvl val="lvl"/>
          <dgm:resizeHandles val="exact"/>
        </dgm:presLayoutVars>
      </dgm:prSet>
      <dgm:spPr/>
    </dgm:pt>
    <dgm:pt modelId="{608ADB61-3EB0-4F0A-8A19-E5BDF5806915}" type="pres">
      <dgm:prSet presAssocID="{7FCC07A5-E2FA-4181-B5D3-318439F5DB22}" presName="boxAndChildren" presStyleCnt="0"/>
      <dgm:spPr/>
    </dgm:pt>
    <dgm:pt modelId="{3FE3EE4B-3DD9-4F42-AA53-9C4313916199}" type="pres">
      <dgm:prSet presAssocID="{7FCC07A5-E2FA-4181-B5D3-318439F5DB22}" presName="parentTextBox" presStyleLbl="alignNode1" presStyleIdx="0" presStyleCnt="8"/>
      <dgm:spPr/>
    </dgm:pt>
    <dgm:pt modelId="{153D91C5-8B7E-43C1-9753-2E9F569A9AF1}" type="pres">
      <dgm:prSet presAssocID="{7FCC07A5-E2FA-4181-B5D3-318439F5DB22}" presName="descendantBox" presStyleLbl="bgAccFollowNode1" presStyleIdx="0" presStyleCnt="8"/>
      <dgm:spPr/>
    </dgm:pt>
    <dgm:pt modelId="{835A27AD-DE76-4BFE-8064-57A30E68E2C7}" type="pres">
      <dgm:prSet presAssocID="{1289C08F-67C8-4D7F-AE6C-09B4061EF42B}" presName="sp" presStyleCnt="0"/>
      <dgm:spPr/>
    </dgm:pt>
    <dgm:pt modelId="{90781C06-97A6-4292-B707-F6296BA59363}" type="pres">
      <dgm:prSet presAssocID="{12C488AC-017A-4A1D-A524-85CCDC8A72B3}" presName="arrowAndChildren" presStyleCnt="0"/>
      <dgm:spPr/>
    </dgm:pt>
    <dgm:pt modelId="{C3CF85A6-5799-4970-8CBE-152EAF7956EF}" type="pres">
      <dgm:prSet presAssocID="{12C488AC-017A-4A1D-A524-85CCDC8A72B3}" presName="parentTextArrow" presStyleLbl="node1" presStyleIdx="0" presStyleCnt="0"/>
      <dgm:spPr/>
    </dgm:pt>
    <dgm:pt modelId="{7DE13C24-555B-4497-AC44-71AE6FBADE78}" type="pres">
      <dgm:prSet presAssocID="{12C488AC-017A-4A1D-A524-85CCDC8A72B3}" presName="arrow" presStyleLbl="alignNode1" presStyleIdx="1" presStyleCnt="8"/>
      <dgm:spPr/>
    </dgm:pt>
    <dgm:pt modelId="{10A91730-5918-4C60-A813-0B023A221ADD}" type="pres">
      <dgm:prSet presAssocID="{12C488AC-017A-4A1D-A524-85CCDC8A72B3}" presName="descendantArrow" presStyleLbl="bgAccFollowNode1" presStyleIdx="1" presStyleCnt="8"/>
      <dgm:spPr/>
    </dgm:pt>
    <dgm:pt modelId="{EEDF7E7B-D530-478E-B567-C32312556CDD}" type="pres">
      <dgm:prSet presAssocID="{3856CAFD-FCD6-4357-8E0E-18C433CEA85E}" presName="sp" presStyleCnt="0"/>
      <dgm:spPr/>
    </dgm:pt>
    <dgm:pt modelId="{AC43FA17-59F7-4882-8CD8-B867FBE0DB77}" type="pres">
      <dgm:prSet presAssocID="{47AF6C2D-6A9E-4DFE-812E-5592B68552EF}" presName="arrowAndChildren" presStyleCnt="0"/>
      <dgm:spPr/>
    </dgm:pt>
    <dgm:pt modelId="{25EF7C96-AD3E-435F-990E-FA7E2D0A2A94}" type="pres">
      <dgm:prSet presAssocID="{47AF6C2D-6A9E-4DFE-812E-5592B68552EF}" presName="parentTextArrow" presStyleLbl="node1" presStyleIdx="0" presStyleCnt="0"/>
      <dgm:spPr/>
    </dgm:pt>
    <dgm:pt modelId="{3A1351C1-2F9C-4B17-A791-0C79A421128E}" type="pres">
      <dgm:prSet presAssocID="{47AF6C2D-6A9E-4DFE-812E-5592B68552EF}" presName="arrow" presStyleLbl="alignNode1" presStyleIdx="2" presStyleCnt="8"/>
      <dgm:spPr/>
    </dgm:pt>
    <dgm:pt modelId="{AF201AE2-8D1C-4C3E-BFE4-F305BC12C8CB}" type="pres">
      <dgm:prSet presAssocID="{47AF6C2D-6A9E-4DFE-812E-5592B68552EF}" presName="descendantArrow" presStyleLbl="bgAccFollowNode1" presStyleIdx="2" presStyleCnt="8"/>
      <dgm:spPr/>
    </dgm:pt>
    <dgm:pt modelId="{398A8F99-4722-43A2-9891-37EDABCAB7BC}" type="pres">
      <dgm:prSet presAssocID="{FA94C9AA-5199-449D-B500-8ED0099B0209}" presName="sp" presStyleCnt="0"/>
      <dgm:spPr/>
    </dgm:pt>
    <dgm:pt modelId="{DAC5A1CD-F75E-4441-82DA-89744D428C3B}" type="pres">
      <dgm:prSet presAssocID="{1D7C5BA6-3BBF-4AAB-97AE-BCEAD183AF30}" presName="arrowAndChildren" presStyleCnt="0"/>
      <dgm:spPr/>
    </dgm:pt>
    <dgm:pt modelId="{3613769F-1595-42DE-A28B-D8E637767267}" type="pres">
      <dgm:prSet presAssocID="{1D7C5BA6-3BBF-4AAB-97AE-BCEAD183AF30}" presName="parentTextArrow" presStyleLbl="node1" presStyleIdx="0" presStyleCnt="0"/>
      <dgm:spPr/>
    </dgm:pt>
    <dgm:pt modelId="{D1078886-C29F-4AD7-9BBD-50AE7CB893B9}" type="pres">
      <dgm:prSet presAssocID="{1D7C5BA6-3BBF-4AAB-97AE-BCEAD183AF30}" presName="arrow" presStyleLbl="alignNode1" presStyleIdx="3" presStyleCnt="8"/>
      <dgm:spPr/>
    </dgm:pt>
    <dgm:pt modelId="{FC9AE6FE-529C-44FC-81EC-B0F9B7A3C06B}" type="pres">
      <dgm:prSet presAssocID="{1D7C5BA6-3BBF-4AAB-97AE-BCEAD183AF30}" presName="descendantArrow" presStyleLbl="bgAccFollowNode1" presStyleIdx="3" presStyleCnt="8"/>
      <dgm:spPr/>
    </dgm:pt>
    <dgm:pt modelId="{3B57137E-7872-4BF0-946E-F754F581A6B5}" type="pres">
      <dgm:prSet presAssocID="{36AB188B-22F3-4D31-96D1-28FC3546CF9A}" presName="sp" presStyleCnt="0"/>
      <dgm:spPr/>
    </dgm:pt>
    <dgm:pt modelId="{D6F2C763-2A69-4F39-A63C-00DB355E6C23}" type="pres">
      <dgm:prSet presAssocID="{AE4DDD1B-3729-42B0-9AA2-E98A6DEBA0DE}" presName="arrowAndChildren" presStyleCnt="0"/>
      <dgm:spPr/>
    </dgm:pt>
    <dgm:pt modelId="{63853BA9-3362-4682-80BE-EBF49E8AC875}" type="pres">
      <dgm:prSet presAssocID="{AE4DDD1B-3729-42B0-9AA2-E98A6DEBA0DE}" presName="parentTextArrow" presStyleLbl="node1" presStyleIdx="0" presStyleCnt="0"/>
      <dgm:spPr/>
    </dgm:pt>
    <dgm:pt modelId="{669EEA98-319B-47F7-BF15-B432DF3CF23B}" type="pres">
      <dgm:prSet presAssocID="{AE4DDD1B-3729-42B0-9AA2-E98A6DEBA0DE}" presName="arrow" presStyleLbl="alignNode1" presStyleIdx="4" presStyleCnt="8"/>
      <dgm:spPr/>
    </dgm:pt>
    <dgm:pt modelId="{080FCF08-D70C-43E9-A3AC-C0DB4AE72E89}" type="pres">
      <dgm:prSet presAssocID="{AE4DDD1B-3729-42B0-9AA2-E98A6DEBA0DE}" presName="descendantArrow" presStyleLbl="bgAccFollowNode1" presStyleIdx="4" presStyleCnt="8"/>
      <dgm:spPr/>
    </dgm:pt>
    <dgm:pt modelId="{B2EBF683-B483-4ACE-93CD-9F412CDD5809}" type="pres">
      <dgm:prSet presAssocID="{C114EEB3-052F-4051-BA90-4A2F48B6A662}" presName="sp" presStyleCnt="0"/>
      <dgm:spPr/>
    </dgm:pt>
    <dgm:pt modelId="{AAD546DE-4296-4889-A4B3-8F7AE3245EEA}" type="pres">
      <dgm:prSet presAssocID="{705BD6D5-CB40-4B14-A8D9-D93C2DB4E874}" presName="arrowAndChildren" presStyleCnt="0"/>
      <dgm:spPr/>
    </dgm:pt>
    <dgm:pt modelId="{7FF69993-1335-4F33-BC8B-BF9467E0B2FA}" type="pres">
      <dgm:prSet presAssocID="{705BD6D5-CB40-4B14-A8D9-D93C2DB4E874}" presName="parentTextArrow" presStyleLbl="node1" presStyleIdx="0" presStyleCnt="0"/>
      <dgm:spPr/>
    </dgm:pt>
    <dgm:pt modelId="{58D7212C-F898-414F-B67D-23DDCEE8944F}" type="pres">
      <dgm:prSet presAssocID="{705BD6D5-CB40-4B14-A8D9-D93C2DB4E874}" presName="arrow" presStyleLbl="alignNode1" presStyleIdx="5" presStyleCnt="8"/>
      <dgm:spPr/>
    </dgm:pt>
    <dgm:pt modelId="{D161F0C2-9211-47AC-B0FF-FB1F96CED7C9}" type="pres">
      <dgm:prSet presAssocID="{705BD6D5-CB40-4B14-A8D9-D93C2DB4E874}" presName="descendantArrow" presStyleLbl="bgAccFollowNode1" presStyleIdx="5" presStyleCnt="8"/>
      <dgm:spPr/>
    </dgm:pt>
    <dgm:pt modelId="{D5E0A5C0-94C6-4EEF-B70E-623F8B5ABD9B}" type="pres">
      <dgm:prSet presAssocID="{0643785D-2F2E-4CFB-8F97-ECC1E0E0DD5A}" presName="sp" presStyleCnt="0"/>
      <dgm:spPr/>
    </dgm:pt>
    <dgm:pt modelId="{A0DFDF8D-3977-413A-AFDB-40CDBF6EF297}" type="pres">
      <dgm:prSet presAssocID="{9C2E07D0-11E1-4108-B5D8-5FB047B588C6}" presName="arrowAndChildren" presStyleCnt="0"/>
      <dgm:spPr/>
    </dgm:pt>
    <dgm:pt modelId="{EBF59062-E99E-497D-8C0A-D8F66A34B5EF}" type="pres">
      <dgm:prSet presAssocID="{9C2E07D0-11E1-4108-B5D8-5FB047B588C6}" presName="parentTextArrow" presStyleLbl="node1" presStyleIdx="0" presStyleCnt="0"/>
      <dgm:spPr/>
    </dgm:pt>
    <dgm:pt modelId="{344790CF-5217-47E1-A1F5-6BD427CE9D1C}" type="pres">
      <dgm:prSet presAssocID="{9C2E07D0-11E1-4108-B5D8-5FB047B588C6}" presName="arrow" presStyleLbl="alignNode1" presStyleIdx="6" presStyleCnt="8"/>
      <dgm:spPr/>
    </dgm:pt>
    <dgm:pt modelId="{B4910092-0504-4055-A860-DBECDB23EB2E}" type="pres">
      <dgm:prSet presAssocID="{9C2E07D0-11E1-4108-B5D8-5FB047B588C6}" presName="descendantArrow" presStyleLbl="bgAccFollowNode1" presStyleIdx="6" presStyleCnt="8"/>
      <dgm:spPr/>
    </dgm:pt>
    <dgm:pt modelId="{ED4DEC6E-B24B-48AA-AE68-3D2D31FE0C67}" type="pres">
      <dgm:prSet presAssocID="{FD1028DA-348C-4D87-8E8D-6BF1E40C2CE4}" presName="sp" presStyleCnt="0"/>
      <dgm:spPr/>
    </dgm:pt>
    <dgm:pt modelId="{347B3DE1-CA71-42D8-A9CE-E3DD6931D246}" type="pres">
      <dgm:prSet presAssocID="{F81E0008-DB06-468D-9AFB-3ACF44D1F1B6}" presName="arrowAndChildren" presStyleCnt="0"/>
      <dgm:spPr/>
    </dgm:pt>
    <dgm:pt modelId="{A98FFF48-1A25-4C0A-AE65-8E99AFE5049A}" type="pres">
      <dgm:prSet presAssocID="{F81E0008-DB06-468D-9AFB-3ACF44D1F1B6}" presName="parentTextArrow" presStyleLbl="node1" presStyleIdx="0" presStyleCnt="0"/>
      <dgm:spPr/>
    </dgm:pt>
    <dgm:pt modelId="{38A3140D-5B5B-439B-9DB3-F4B7FA330AAB}" type="pres">
      <dgm:prSet presAssocID="{F81E0008-DB06-468D-9AFB-3ACF44D1F1B6}" presName="arrow" presStyleLbl="alignNode1" presStyleIdx="7" presStyleCnt="8"/>
      <dgm:spPr/>
    </dgm:pt>
    <dgm:pt modelId="{852ABEBE-E744-4A3E-AA93-BC0773F486E8}" type="pres">
      <dgm:prSet presAssocID="{F81E0008-DB06-468D-9AFB-3ACF44D1F1B6}" presName="descendantArrow" presStyleLbl="bgAccFollowNode1" presStyleIdx="7" presStyleCnt="8"/>
      <dgm:spPr/>
    </dgm:pt>
  </dgm:ptLst>
  <dgm:cxnLst>
    <dgm:cxn modelId="{A1E2D508-DFB2-430E-A87F-E1536E87975E}" type="presOf" srcId="{48378E30-DC0D-46D0-8732-BEB63292DE79}" destId="{D161F0C2-9211-47AC-B0FF-FB1F96CED7C9}" srcOrd="0" destOrd="0" presId="urn:microsoft.com/office/officeart/2016/7/layout/VerticalDownArrowProcess"/>
    <dgm:cxn modelId="{5E398911-C396-4CBE-AF8D-2B5C43E22F48}" type="presOf" srcId="{7C2D1293-42A7-4420-BC51-99094B4CBEA2}" destId="{FC9AE6FE-529C-44FC-81EC-B0F9B7A3C06B}" srcOrd="0" destOrd="0" presId="urn:microsoft.com/office/officeart/2016/7/layout/VerticalDownArrowProcess"/>
    <dgm:cxn modelId="{FCBE0513-EF59-44C8-A784-9861FF916148}" srcId="{2CF0B998-946B-4D14-82B8-81CE2400C4F4}" destId="{7FCC07A5-E2FA-4181-B5D3-318439F5DB22}" srcOrd="7" destOrd="0" parTransId="{48207E16-B689-47D8-B437-58D8EE47F6EB}" sibTransId="{C3E3B3A1-C5BF-45AA-A491-020E2ED83F50}"/>
    <dgm:cxn modelId="{667CB015-49D3-4DDA-B184-9234679AB7FC}" type="presOf" srcId="{1D7C5BA6-3BBF-4AAB-97AE-BCEAD183AF30}" destId="{D1078886-C29F-4AD7-9BBD-50AE7CB893B9}" srcOrd="1" destOrd="0" presId="urn:microsoft.com/office/officeart/2016/7/layout/VerticalDownArrowProcess"/>
    <dgm:cxn modelId="{C9DE901A-80DE-4F83-8988-F768B099A886}" type="presOf" srcId="{9C2E07D0-11E1-4108-B5D8-5FB047B588C6}" destId="{EBF59062-E99E-497D-8C0A-D8F66A34B5EF}" srcOrd="0" destOrd="0" presId="urn:microsoft.com/office/officeart/2016/7/layout/VerticalDownArrowProcess"/>
    <dgm:cxn modelId="{1B4CA025-E222-41E8-BE4D-46E679CE3EAE}" type="presOf" srcId="{2CF0B998-946B-4D14-82B8-81CE2400C4F4}" destId="{238CFFA1-9A14-4EBC-BEA4-8BBC9EE827CE}" srcOrd="0" destOrd="0" presId="urn:microsoft.com/office/officeart/2016/7/layout/VerticalDownArrowProcess"/>
    <dgm:cxn modelId="{1CA9D025-8EDB-4403-9460-37959A169500}" type="presOf" srcId="{C6A824C2-4A91-4AC4-8A64-913531DB4B84}" destId="{B4910092-0504-4055-A860-DBECDB23EB2E}" srcOrd="0" destOrd="0" presId="urn:microsoft.com/office/officeart/2016/7/layout/VerticalDownArrowProcess"/>
    <dgm:cxn modelId="{9FEB602A-E4B5-4D71-8862-59C3E27B9B41}" type="presOf" srcId="{12C488AC-017A-4A1D-A524-85CCDC8A72B3}" destId="{C3CF85A6-5799-4970-8CBE-152EAF7956EF}" srcOrd="0" destOrd="0" presId="urn:microsoft.com/office/officeart/2016/7/layout/VerticalDownArrowProcess"/>
    <dgm:cxn modelId="{09F3B32D-998F-461F-A81B-108374BE1BDA}" type="presOf" srcId="{FB5DF649-04F9-4B00-9054-483A6118CACD}" destId="{153D91C5-8B7E-43C1-9753-2E9F569A9AF1}" srcOrd="0" destOrd="0" presId="urn:microsoft.com/office/officeart/2016/7/layout/VerticalDownArrowProcess"/>
    <dgm:cxn modelId="{66B5312F-8913-4FF9-AF84-F46B017152F1}" type="presOf" srcId="{1D7C5BA6-3BBF-4AAB-97AE-BCEAD183AF30}" destId="{3613769F-1595-42DE-A28B-D8E637767267}" srcOrd="0" destOrd="0" presId="urn:microsoft.com/office/officeart/2016/7/layout/VerticalDownArrowProcess"/>
    <dgm:cxn modelId="{54B1293F-DA66-4F5A-A127-390308841E19}" type="presOf" srcId="{47AF6C2D-6A9E-4DFE-812E-5592B68552EF}" destId="{3A1351C1-2F9C-4B17-A791-0C79A421128E}" srcOrd="1" destOrd="0" presId="urn:microsoft.com/office/officeart/2016/7/layout/VerticalDownArrowProcess"/>
    <dgm:cxn modelId="{7517AA5E-B989-4D42-9ED5-119A5712B3C6}" type="presOf" srcId="{F81E0008-DB06-468D-9AFB-3ACF44D1F1B6}" destId="{A98FFF48-1A25-4C0A-AE65-8E99AFE5049A}" srcOrd="0" destOrd="0" presId="urn:microsoft.com/office/officeart/2016/7/layout/VerticalDownArrowProcess"/>
    <dgm:cxn modelId="{A079DF60-C9B5-4C46-A625-CD5510804EA1}" type="presOf" srcId="{7FCC07A5-E2FA-4181-B5D3-318439F5DB22}" destId="{3FE3EE4B-3DD9-4F42-AA53-9C4313916199}" srcOrd="0" destOrd="0" presId="urn:microsoft.com/office/officeart/2016/7/layout/VerticalDownArrowProcess"/>
    <dgm:cxn modelId="{6450F264-C735-43A0-A220-9B73CF0FC57B}" type="presOf" srcId="{705BD6D5-CB40-4B14-A8D9-D93C2DB4E874}" destId="{7FF69993-1335-4F33-BC8B-BF9467E0B2FA}" srcOrd="0" destOrd="0" presId="urn:microsoft.com/office/officeart/2016/7/layout/VerticalDownArrowProcess"/>
    <dgm:cxn modelId="{58E3BC45-BD61-42AE-8783-DC5D71C4DE1B}" srcId="{47AF6C2D-6A9E-4DFE-812E-5592B68552EF}" destId="{7997372F-7AC7-4BE5-A794-8309475A50A5}" srcOrd="0" destOrd="0" parTransId="{B11FA159-5011-45D4-BBC8-AEF1AEC311A3}" sibTransId="{34918433-08F6-4513-860B-BABF6B94B3CA}"/>
    <dgm:cxn modelId="{4229CC67-2F92-42DB-A61F-9C558DBD0D29}" type="presOf" srcId="{7997372F-7AC7-4BE5-A794-8309475A50A5}" destId="{AF201AE2-8D1C-4C3E-BFE4-F305BC12C8CB}" srcOrd="0" destOrd="0" presId="urn:microsoft.com/office/officeart/2016/7/layout/VerticalDownArrowProcess"/>
    <dgm:cxn modelId="{E7269E69-F98D-40D8-A234-30F99BD247A7}" type="presOf" srcId="{C46DAFBB-A10D-4C9C-8330-40D5FFDEDEC0}" destId="{852ABEBE-E744-4A3E-AA93-BC0773F486E8}" srcOrd="0" destOrd="0" presId="urn:microsoft.com/office/officeart/2016/7/layout/VerticalDownArrowProcess"/>
    <dgm:cxn modelId="{1D3E626D-DD48-4002-A23F-1AA3836029AD}" srcId="{9C2E07D0-11E1-4108-B5D8-5FB047B588C6}" destId="{C6A824C2-4A91-4AC4-8A64-913531DB4B84}" srcOrd="0" destOrd="0" parTransId="{F0C9B08E-D177-4643-8811-EB50BA3E7F28}" sibTransId="{391FDD73-D7B6-4E7B-B70D-E7FFF19D37F6}"/>
    <dgm:cxn modelId="{D6185F71-0766-4B68-BF6E-25BBBA92E3CF}" srcId="{705BD6D5-CB40-4B14-A8D9-D93C2DB4E874}" destId="{48378E30-DC0D-46D0-8732-BEB63292DE79}" srcOrd="0" destOrd="0" parTransId="{106E26DB-D172-470D-AD61-A6C46DC83709}" sibTransId="{1C204A32-3122-407F-BE4E-105A37B3984B}"/>
    <dgm:cxn modelId="{FE88B751-9365-41B5-AD12-C8221A88206D}" srcId="{2CF0B998-946B-4D14-82B8-81CE2400C4F4}" destId="{F81E0008-DB06-468D-9AFB-3ACF44D1F1B6}" srcOrd="0" destOrd="0" parTransId="{26FA64B1-EF13-4A86-B80D-45A81D076B67}" sibTransId="{FD1028DA-348C-4D87-8E8D-6BF1E40C2CE4}"/>
    <dgm:cxn modelId="{9B494585-09DB-4201-A027-3E0AF2EB6E27}" srcId="{7FCC07A5-E2FA-4181-B5D3-318439F5DB22}" destId="{FB5DF649-04F9-4B00-9054-483A6118CACD}" srcOrd="0" destOrd="0" parTransId="{495794BF-D4F1-4265-9F26-158095349ACD}" sibTransId="{CC12A901-B504-44B9-9125-0CEB698EA0C6}"/>
    <dgm:cxn modelId="{394D6189-2145-47BC-BD69-E20664876E47}" type="presOf" srcId="{AE4DDD1B-3729-42B0-9AA2-E98A6DEBA0DE}" destId="{669EEA98-319B-47F7-BF15-B432DF3CF23B}" srcOrd="1" destOrd="0" presId="urn:microsoft.com/office/officeart/2016/7/layout/VerticalDownArrowProcess"/>
    <dgm:cxn modelId="{03042B8C-8E24-4BED-A121-6CDA24B92F7D}" type="presOf" srcId="{9C2E07D0-11E1-4108-B5D8-5FB047B588C6}" destId="{344790CF-5217-47E1-A1F5-6BD427CE9D1C}" srcOrd="1" destOrd="0" presId="urn:microsoft.com/office/officeart/2016/7/layout/VerticalDownArrowProcess"/>
    <dgm:cxn modelId="{06373C90-C6F6-4099-85F5-532885127A8C}" srcId="{2CF0B998-946B-4D14-82B8-81CE2400C4F4}" destId="{705BD6D5-CB40-4B14-A8D9-D93C2DB4E874}" srcOrd="2" destOrd="0" parTransId="{B87575F0-CDC2-47C9-9ADE-2C65CFFC73C5}" sibTransId="{C114EEB3-052F-4051-BA90-4A2F48B6A662}"/>
    <dgm:cxn modelId="{F03A5693-D75F-445B-86A9-8277035892E4}" srcId="{F81E0008-DB06-468D-9AFB-3ACF44D1F1B6}" destId="{C46DAFBB-A10D-4C9C-8330-40D5FFDEDEC0}" srcOrd="0" destOrd="0" parTransId="{66148C03-AD54-4DA2-B218-6C5C5E74F5E5}" sibTransId="{1DFA1283-C01E-4339-930F-E99200843081}"/>
    <dgm:cxn modelId="{EE1A159C-A73D-4E93-A851-BD0388B6C445}" srcId="{2CF0B998-946B-4D14-82B8-81CE2400C4F4}" destId="{9C2E07D0-11E1-4108-B5D8-5FB047B588C6}" srcOrd="1" destOrd="0" parTransId="{2FFB7D25-7FB0-4627-BC10-8ED1A676D915}" sibTransId="{0643785D-2F2E-4CFB-8F97-ECC1E0E0DD5A}"/>
    <dgm:cxn modelId="{3ADB25AD-D359-45A2-993B-41702FAE8714}" type="presOf" srcId="{AE4DDD1B-3729-42B0-9AA2-E98A6DEBA0DE}" destId="{63853BA9-3362-4682-80BE-EBF49E8AC875}" srcOrd="0" destOrd="0" presId="urn:microsoft.com/office/officeart/2016/7/layout/VerticalDownArrowProcess"/>
    <dgm:cxn modelId="{16C4ECAD-550E-43EE-8F63-34AA5E368FB7}" type="presOf" srcId="{F81E0008-DB06-468D-9AFB-3ACF44D1F1B6}" destId="{38A3140D-5B5B-439B-9DB3-F4B7FA330AAB}" srcOrd="1" destOrd="0" presId="urn:microsoft.com/office/officeart/2016/7/layout/VerticalDownArrowProcess"/>
    <dgm:cxn modelId="{1BE513B1-7E91-434A-8F6B-A296A7EB5A29}" srcId="{2CF0B998-946B-4D14-82B8-81CE2400C4F4}" destId="{47AF6C2D-6A9E-4DFE-812E-5592B68552EF}" srcOrd="5" destOrd="0" parTransId="{5BD01844-873F-4A73-B31F-5358C28EC383}" sibTransId="{3856CAFD-FCD6-4357-8E0E-18C433CEA85E}"/>
    <dgm:cxn modelId="{9D9AACB7-B30A-4E68-BDD4-F689E2D9E0A7}" srcId="{2CF0B998-946B-4D14-82B8-81CE2400C4F4}" destId="{12C488AC-017A-4A1D-A524-85CCDC8A72B3}" srcOrd="6" destOrd="0" parTransId="{B72955A6-ABEB-4064-B0B5-E159C41D49CE}" sibTransId="{1289C08F-67C8-4D7F-AE6C-09B4061EF42B}"/>
    <dgm:cxn modelId="{1C9140BF-0C89-4E42-968D-98B12AB52559}" type="presOf" srcId="{0F715467-C7A9-4363-89FE-34A91AFEC2F6}" destId="{10A91730-5918-4C60-A813-0B023A221ADD}" srcOrd="0" destOrd="0" presId="urn:microsoft.com/office/officeart/2016/7/layout/VerticalDownArrowProcess"/>
    <dgm:cxn modelId="{F9157AC3-CD6F-43D3-BB1B-D47A441BA854}" srcId="{2CF0B998-946B-4D14-82B8-81CE2400C4F4}" destId="{1D7C5BA6-3BBF-4AAB-97AE-BCEAD183AF30}" srcOrd="4" destOrd="0" parTransId="{134A9D57-0FE9-4631-9B42-D9FBA9F60DA9}" sibTransId="{FA94C9AA-5199-449D-B500-8ED0099B0209}"/>
    <dgm:cxn modelId="{26986FC7-25BD-46A5-A923-ACB073AE19BA}" type="presOf" srcId="{705BD6D5-CB40-4B14-A8D9-D93C2DB4E874}" destId="{58D7212C-F898-414F-B67D-23DDCEE8944F}" srcOrd="1" destOrd="0" presId="urn:microsoft.com/office/officeart/2016/7/layout/VerticalDownArrowProcess"/>
    <dgm:cxn modelId="{1FCAEEC9-9640-4B28-99F3-13243D3B753A}" type="presOf" srcId="{47AF6C2D-6A9E-4DFE-812E-5592B68552EF}" destId="{25EF7C96-AD3E-435F-990E-FA7E2D0A2A94}" srcOrd="0" destOrd="0" presId="urn:microsoft.com/office/officeart/2016/7/layout/VerticalDownArrowProcess"/>
    <dgm:cxn modelId="{E133DADF-E9C5-44B3-84C7-26590DA7F5E6}" srcId="{12C488AC-017A-4A1D-A524-85CCDC8A72B3}" destId="{0F715467-C7A9-4363-89FE-34A91AFEC2F6}" srcOrd="0" destOrd="0" parTransId="{00EAA119-C141-461F-943D-F4EBB928C2F9}" sibTransId="{BB41AC23-48B0-4F36-902C-13B9C2447C16}"/>
    <dgm:cxn modelId="{E7339CEB-9EE2-4301-B9CD-28ACE965C80D}" srcId="{AE4DDD1B-3729-42B0-9AA2-E98A6DEBA0DE}" destId="{108316F8-03E9-4E71-A320-DF381727E39B}" srcOrd="0" destOrd="0" parTransId="{FF9CCB71-1FEB-49C5-B818-8730003909D4}" sibTransId="{146D10CA-E637-429D-B8F8-F1CDA9469FF6}"/>
    <dgm:cxn modelId="{B875B7EC-EEB8-4F94-9191-863B3276724D}" srcId="{2CF0B998-946B-4D14-82B8-81CE2400C4F4}" destId="{AE4DDD1B-3729-42B0-9AA2-E98A6DEBA0DE}" srcOrd="3" destOrd="0" parTransId="{14632D1F-0C79-43D5-9653-EBD3C2F41812}" sibTransId="{36AB188B-22F3-4D31-96D1-28FC3546CF9A}"/>
    <dgm:cxn modelId="{9876D9ED-29AB-419A-B161-1742E9644151}" srcId="{1D7C5BA6-3BBF-4AAB-97AE-BCEAD183AF30}" destId="{7C2D1293-42A7-4420-BC51-99094B4CBEA2}" srcOrd="0" destOrd="0" parTransId="{86A35089-5038-470D-9D6D-8C096194D2DC}" sibTransId="{3DE049B3-0CE6-4256-ADA4-7712777B6EB3}"/>
    <dgm:cxn modelId="{1ACB12EF-F3A7-48E0-ADA4-89AA3705DAEC}" type="presOf" srcId="{108316F8-03E9-4E71-A320-DF381727E39B}" destId="{080FCF08-D70C-43E9-A3AC-C0DB4AE72E89}" srcOrd="0" destOrd="0" presId="urn:microsoft.com/office/officeart/2016/7/layout/VerticalDownArrowProcess"/>
    <dgm:cxn modelId="{AB2CF7FD-451D-42DC-A47B-C894C97011E7}" type="presOf" srcId="{12C488AC-017A-4A1D-A524-85CCDC8A72B3}" destId="{7DE13C24-555B-4497-AC44-71AE6FBADE78}" srcOrd="1" destOrd="0" presId="urn:microsoft.com/office/officeart/2016/7/layout/VerticalDownArrowProcess"/>
    <dgm:cxn modelId="{287A5B87-E5F3-4A9C-A742-8276976AE0B7}" type="presParOf" srcId="{238CFFA1-9A14-4EBC-BEA4-8BBC9EE827CE}" destId="{608ADB61-3EB0-4F0A-8A19-E5BDF5806915}" srcOrd="0" destOrd="0" presId="urn:microsoft.com/office/officeart/2016/7/layout/VerticalDownArrowProcess"/>
    <dgm:cxn modelId="{CDA82AEC-2A97-4CD9-AF0C-106F70AFC0EA}" type="presParOf" srcId="{608ADB61-3EB0-4F0A-8A19-E5BDF5806915}" destId="{3FE3EE4B-3DD9-4F42-AA53-9C4313916199}" srcOrd="0" destOrd="0" presId="urn:microsoft.com/office/officeart/2016/7/layout/VerticalDownArrowProcess"/>
    <dgm:cxn modelId="{B70CE12C-6DD4-4303-98FC-32C7577E2278}" type="presParOf" srcId="{608ADB61-3EB0-4F0A-8A19-E5BDF5806915}" destId="{153D91C5-8B7E-43C1-9753-2E9F569A9AF1}" srcOrd="1" destOrd="0" presId="urn:microsoft.com/office/officeart/2016/7/layout/VerticalDownArrowProcess"/>
    <dgm:cxn modelId="{883E39FE-AD3D-4AD4-B5D2-769FA099354E}" type="presParOf" srcId="{238CFFA1-9A14-4EBC-BEA4-8BBC9EE827CE}" destId="{835A27AD-DE76-4BFE-8064-57A30E68E2C7}" srcOrd="1" destOrd="0" presId="urn:microsoft.com/office/officeart/2016/7/layout/VerticalDownArrowProcess"/>
    <dgm:cxn modelId="{24E3841D-5957-44EF-9807-947E1EA7D86E}" type="presParOf" srcId="{238CFFA1-9A14-4EBC-BEA4-8BBC9EE827CE}" destId="{90781C06-97A6-4292-B707-F6296BA59363}" srcOrd="2" destOrd="0" presId="urn:microsoft.com/office/officeart/2016/7/layout/VerticalDownArrowProcess"/>
    <dgm:cxn modelId="{75AA63F1-C677-41AE-BF64-EC55647077E3}" type="presParOf" srcId="{90781C06-97A6-4292-B707-F6296BA59363}" destId="{C3CF85A6-5799-4970-8CBE-152EAF7956EF}" srcOrd="0" destOrd="0" presId="urn:microsoft.com/office/officeart/2016/7/layout/VerticalDownArrowProcess"/>
    <dgm:cxn modelId="{6BDE5E0E-ED4B-4D87-9DBC-7D7FC7C21C96}" type="presParOf" srcId="{90781C06-97A6-4292-B707-F6296BA59363}" destId="{7DE13C24-555B-4497-AC44-71AE6FBADE78}" srcOrd="1" destOrd="0" presId="urn:microsoft.com/office/officeart/2016/7/layout/VerticalDownArrowProcess"/>
    <dgm:cxn modelId="{98DC8D8F-EF15-40D5-AD35-14B9E16B0EA7}" type="presParOf" srcId="{90781C06-97A6-4292-B707-F6296BA59363}" destId="{10A91730-5918-4C60-A813-0B023A221ADD}" srcOrd="2" destOrd="0" presId="urn:microsoft.com/office/officeart/2016/7/layout/VerticalDownArrowProcess"/>
    <dgm:cxn modelId="{35680F1C-486E-41EC-A987-CFEBB97FB72F}" type="presParOf" srcId="{238CFFA1-9A14-4EBC-BEA4-8BBC9EE827CE}" destId="{EEDF7E7B-D530-478E-B567-C32312556CDD}" srcOrd="3" destOrd="0" presId="urn:microsoft.com/office/officeart/2016/7/layout/VerticalDownArrowProcess"/>
    <dgm:cxn modelId="{AD925B65-2EC3-469D-87B0-F30E6E3879C9}" type="presParOf" srcId="{238CFFA1-9A14-4EBC-BEA4-8BBC9EE827CE}" destId="{AC43FA17-59F7-4882-8CD8-B867FBE0DB77}" srcOrd="4" destOrd="0" presId="urn:microsoft.com/office/officeart/2016/7/layout/VerticalDownArrowProcess"/>
    <dgm:cxn modelId="{8DB4526A-88E8-477E-B3E6-291A2BA9ADA2}" type="presParOf" srcId="{AC43FA17-59F7-4882-8CD8-B867FBE0DB77}" destId="{25EF7C96-AD3E-435F-990E-FA7E2D0A2A94}" srcOrd="0" destOrd="0" presId="urn:microsoft.com/office/officeart/2016/7/layout/VerticalDownArrowProcess"/>
    <dgm:cxn modelId="{798DAAC4-1BA3-431B-8CCC-A916CE8F12FF}" type="presParOf" srcId="{AC43FA17-59F7-4882-8CD8-B867FBE0DB77}" destId="{3A1351C1-2F9C-4B17-A791-0C79A421128E}" srcOrd="1" destOrd="0" presId="urn:microsoft.com/office/officeart/2016/7/layout/VerticalDownArrowProcess"/>
    <dgm:cxn modelId="{ACD5D160-47F9-42A1-8374-2954F660C072}" type="presParOf" srcId="{AC43FA17-59F7-4882-8CD8-B867FBE0DB77}" destId="{AF201AE2-8D1C-4C3E-BFE4-F305BC12C8CB}" srcOrd="2" destOrd="0" presId="urn:microsoft.com/office/officeart/2016/7/layout/VerticalDownArrowProcess"/>
    <dgm:cxn modelId="{3EFA7001-0787-4BBD-8AB0-E9B694826B6A}" type="presParOf" srcId="{238CFFA1-9A14-4EBC-BEA4-8BBC9EE827CE}" destId="{398A8F99-4722-43A2-9891-37EDABCAB7BC}" srcOrd="5" destOrd="0" presId="urn:microsoft.com/office/officeart/2016/7/layout/VerticalDownArrowProcess"/>
    <dgm:cxn modelId="{4ACC344F-2C47-426F-85B4-3B54138F6C30}" type="presParOf" srcId="{238CFFA1-9A14-4EBC-BEA4-8BBC9EE827CE}" destId="{DAC5A1CD-F75E-4441-82DA-89744D428C3B}" srcOrd="6" destOrd="0" presId="urn:microsoft.com/office/officeart/2016/7/layout/VerticalDownArrowProcess"/>
    <dgm:cxn modelId="{877EE882-00C7-4409-9E60-C09A69E2E9F5}" type="presParOf" srcId="{DAC5A1CD-F75E-4441-82DA-89744D428C3B}" destId="{3613769F-1595-42DE-A28B-D8E637767267}" srcOrd="0" destOrd="0" presId="urn:microsoft.com/office/officeart/2016/7/layout/VerticalDownArrowProcess"/>
    <dgm:cxn modelId="{3FF7AB93-AA41-4873-B922-E090C8441B21}" type="presParOf" srcId="{DAC5A1CD-F75E-4441-82DA-89744D428C3B}" destId="{D1078886-C29F-4AD7-9BBD-50AE7CB893B9}" srcOrd="1" destOrd="0" presId="urn:microsoft.com/office/officeart/2016/7/layout/VerticalDownArrowProcess"/>
    <dgm:cxn modelId="{D146B064-B89F-47E7-89D0-81592DA366E5}" type="presParOf" srcId="{DAC5A1CD-F75E-4441-82DA-89744D428C3B}" destId="{FC9AE6FE-529C-44FC-81EC-B0F9B7A3C06B}" srcOrd="2" destOrd="0" presId="urn:microsoft.com/office/officeart/2016/7/layout/VerticalDownArrowProcess"/>
    <dgm:cxn modelId="{31158374-CC92-48EA-8C6F-30E7D1D02171}" type="presParOf" srcId="{238CFFA1-9A14-4EBC-BEA4-8BBC9EE827CE}" destId="{3B57137E-7872-4BF0-946E-F754F581A6B5}" srcOrd="7" destOrd="0" presId="urn:microsoft.com/office/officeart/2016/7/layout/VerticalDownArrowProcess"/>
    <dgm:cxn modelId="{9A4CC7D5-E155-429A-A8B0-EFCCB15C545C}" type="presParOf" srcId="{238CFFA1-9A14-4EBC-BEA4-8BBC9EE827CE}" destId="{D6F2C763-2A69-4F39-A63C-00DB355E6C23}" srcOrd="8" destOrd="0" presId="urn:microsoft.com/office/officeart/2016/7/layout/VerticalDownArrowProcess"/>
    <dgm:cxn modelId="{AA45B393-5BF2-405F-9196-B635B2B363C3}" type="presParOf" srcId="{D6F2C763-2A69-4F39-A63C-00DB355E6C23}" destId="{63853BA9-3362-4682-80BE-EBF49E8AC875}" srcOrd="0" destOrd="0" presId="urn:microsoft.com/office/officeart/2016/7/layout/VerticalDownArrowProcess"/>
    <dgm:cxn modelId="{AB5887A2-CC3D-4D3A-B789-9E75DB90883E}" type="presParOf" srcId="{D6F2C763-2A69-4F39-A63C-00DB355E6C23}" destId="{669EEA98-319B-47F7-BF15-B432DF3CF23B}" srcOrd="1" destOrd="0" presId="urn:microsoft.com/office/officeart/2016/7/layout/VerticalDownArrowProcess"/>
    <dgm:cxn modelId="{FB91D962-A857-4E96-B815-194862505542}" type="presParOf" srcId="{D6F2C763-2A69-4F39-A63C-00DB355E6C23}" destId="{080FCF08-D70C-43E9-A3AC-C0DB4AE72E89}" srcOrd="2" destOrd="0" presId="urn:microsoft.com/office/officeart/2016/7/layout/VerticalDownArrowProcess"/>
    <dgm:cxn modelId="{762F3963-C286-4D61-ABEA-EFFE0F828EBC}" type="presParOf" srcId="{238CFFA1-9A14-4EBC-BEA4-8BBC9EE827CE}" destId="{B2EBF683-B483-4ACE-93CD-9F412CDD5809}" srcOrd="9" destOrd="0" presId="urn:microsoft.com/office/officeart/2016/7/layout/VerticalDownArrowProcess"/>
    <dgm:cxn modelId="{EAB6C4DE-B3EF-47A5-B8E1-E09322362995}" type="presParOf" srcId="{238CFFA1-9A14-4EBC-BEA4-8BBC9EE827CE}" destId="{AAD546DE-4296-4889-A4B3-8F7AE3245EEA}" srcOrd="10" destOrd="0" presId="urn:microsoft.com/office/officeart/2016/7/layout/VerticalDownArrowProcess"/>
    <dgm:cxn modelId="{1EAA1D0F-5919-4596-99DA-9BA44BD3A093}" type="presParOf" srcId="{AAD546DE-4296-4889-A4B3-8F7AE3245EEA}" destId="{7FF69993-1335-4F33-BC8B-BF9467E0B2FA}" srcOrd="0" destOrd="0" presId="urn:microsoft.com/office/officeart/2016/7/layout/VerticalDownArrowProcess"/>
    <dgm:cxn modelId="{D9AB80C8-D398-4A0B-ABE9-0B286A72F10F}" type="presParOf" srcId="{AAD546DE-4296-4889-A4B3-8F7AE3245EEA}" destId="{58D7212C-F898-414F-B67D-23DDCEE8944F}" srcOrd="1" destOrd="0" presId="urn:microsoft.com/office/officeart/2016/7/layout/VerticalDownArrowProcess"/>
    <dgm:cxn modelId="{1E27B86B-4922-4A77-9A8B-3A5ADE5FE94F}" type="presParOf" srcId="{AAD546DE-4296-4889-A4B3-8F7AE3245EEA}" destId="{D161F0C2-9211-47AC-B0FF-FB1F96CED7C9}" srcOrd="2" destOrd="0" presId="urn:microsoft.com/office/officeart/2016/7/layout/VerticalDownArrowProcess"/>
    <dgm:cxn modelId="{37645D35-4E54-4C0E-B904-DE1D7F57BE0E}" type="presParOf" srcId="{238CFFA1-9A14-4EBC-BEA4-8BBC9EE827CE}" destId="{D5E0A5C0-94C6-4EEF-B70E-623F8B5ABD9B}" srcOrd="11" destOrd="0" presId="urn:microsoft.com/office/officeart/2016/7/layout/VerticalDownArrowProcess"/>
    <dgm:cxn modelId="{8A477B52-3CB1-4F80-8751-16D449289833}" type="presParOf" srcId="{238CFFA1-9A14-4EBC-BEA4-8BBC9EE827CE}" destId="{A0DFDF8D-3977-413A-AFDB-40CDBF6EF297}" srcOrd="12" destOrd="0" presId="urn:microsoft.com/office/officeart/2016/7/layout/VerticalDownArrowProcess"/>
    <dgm:cxn modelId="{0066B638-2A73-4C5F-A705-4CDB9C0AFBB9}" type="presParOf" srcId="{A0DFDF8D-3977-413A-AFDB-40CDBF6EF297}" destId="{EBF59062-E99E-497D-8C0A-D8F66A34B5EF}" srcOrd="0" destOrd="0" presId="urn:microsoft.com/office/officeart/2016/7/layout/VerticalDownArrowProcess"/>
    <dgm:cxn modelId="{ACF3A128-FC10-49A5-8F4F-13249C769D4D}" type="presParOf" srcId="{A0DFDF8D-3977-413A-AFDB-40CDBF6EF297}" destId="{344790CF-5217-47E1-A1F5-6BD427CE9D1C}" srcOrd="1" destOrd="0" presId="urn:microsoft.com/office/officeart/2016/7/layout/VerticalDownArrowProcess"/>
    <dgm:cxn modelId="{33866E8D-B0B8-40DC-8BC0-F958397565F7}" type="presParOf" srcId="{A0DFDF8D-3977-413A-AFDB-40CDBF6EF297}" destId="{B4910092-0504-4055-A860-DBECDB23EB2E}" srcOrd="2" destOrd="0" presId="urn:microsoft.com/office/officeart/2016/7/layout/VerticalDownArrowProcess"/>
    <dgm:cxn modelId="{1ACD2B44-A2D3-42F7-BB72-714A5F97CD1C}" type="presParOf" srcId="{238CFFA1-9A14-4EBC-BEA4-8BBC9EE827CE}" destId="{ED4DEC6E-B24B-48AA-AE68-3D2D31FE0C67}" srcOrd="13" destOrd="0" presId="urn:microsoft.com/office/officeart/2016/7/layout/VerticalDownArrowProcess"/>
    <dgm:cxn modelId="{5FD7FC94-4CA5-43DF-B0F6-053E22DC40A2}" type="presParOf" srcId="{238CFFA1-9A14-4EBC-BEA4-8BBC9EE827CE}" destId="{347B3DE1-CA71-42D8-A9CE-E3DD6931D246}" srcOrd="14" destOrd="0" presId="urn:microsoft.com/office/officeart/2016/7/layout/VerticalDownArrowProcess"/>
    <dgm:cxn modelId="{0F15CC18-9FE0-40E8-99D0-B4C83D2E5196}" type="presParOf" srcId="{347B3DE1-CA71-42D8-A9CE-E3DD6931D246}" destId="{A98FFF48-1A25-4C0A-AE65-8E99AFE5049A}" srcOrd="0" destOrd="0" presId="urn:microsoft.com/office/officeart/2016/7/layout/VerticalDownArrowProcess"/>
    <dgm:cxn modelId="{EB1D210B-2050-440F-99C0-0F61E37A63D4}" type="presParOf" srcId="{347B3DE1-CA71-42D8-A9CE-E3DD6931D246}" destId="{38A3140D-5B5B-439B-9DB3-F4B7FA330AAB}" srcOrd="1" destOrd="0" presId="urn:microsoft.com/office/officeart/2016/7/layout/VerticalDownArrowProcess"/>
    <dgm:cxn modelId="{7915E6A0-CF63-4E4B-9E04-B219E973E8D3}" type="presParOf" srcId="{347B3DE1-CA71-42D8-A9CE-E3DD6931D246}" destId="{852ABEBE-E744-4A3E-AA93-BC0773F486E8}" srcOrd="2" destOrd="0" presId="urn:microsoft.com/office/officeart/2016/7/layout/VerticalDown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9606A8-F985-4010-A742-40FC09C93083}" type="doc">
      <dgm:prSet loTypeId="urn:microsoft.com/office/officeart/2016/7/layout/VerticalSolidActionList" loCatId="List" qsTypeId="urn:microsoft.com/office/officeart/2005/8/quickstyle/simple1" qsCatId="simple" csTypeId="urn:microsoft.com/office/officeart/2005/8/colors/colorful5" csCatId="colorful"/>
      <dgm:spPr/>
      <dgm:t>
        <a:bodyPr/>
        <a:lstStyle/>
        <a:p>
          <a:endParaRPr lang="en-US"/>
        </a:p>
      </dgm:t>
    </dgm:pt>
    <dgm:pt modelId="{6C4D0718-AE2A-447B-B7D9-F47E34019AAF}">
      <dgm:prSet/>
      <dgm:spPr/>
      <dgm:t>
        <a:bodyPr/>
        <a:lstStyle/>
        <a:p>
          <a:r>
            <a:rPr lang="en-US"/>
            <a:t>Requesting</a:t>
          </a:r>
        </a:p>
      </dgm:t>
    </dgm:pt>
    <dgm:pt modelId="{24DDE98F-7C07-4E36-BD76-64322E9C90D2}" type="parTrans" cxnId="{E60ECE3B-0000-4241-B56F-99392D324151}">
      <dgm:prSet/>
      <dgm:spPr/>
      <dgm:t>
        <a:bodyPr/>
        <a:lstStyle/>
        <a:p>
          <a:endParaRPr lang="en-US"/>
        </a:p>
      </dgm:t>
    </dgm:pt>
    <dgm:pt modelId="{AC28626C-4661-4850-BFB1-B333A4BC0867}" type="sibTrans" cxnId="{E60ECE3B-0000-4241-B56F-99392D324151}">
      <dgm:prSet/>
      <dgm:spPr/>
      <dgm:t>
        <a:bodyPr/>
        <a:lstStyle/>
        <a:p>
          <a:endParaRPr lang="en-US"/>
        </a:p>
      </dgm:t>
    </dgm:pt>
    <dgm:pt modelId="{02B8D4B1-012C-4237-ADB3-1DA29288295E}">
      <dgm:prSet/>
      <dgm:spPr/>
      <dgm:t>
        <a:bodyPr/>
        <a:lstStyle/>
        <a:p>
          <a:r>
            <a:rPr lang="en-US"/>
            <a:t>Requesting Falcon 9 launch data from Wikipedia</a:t>
          </a:r>
        </a:p>
      </dgm:t>
    </dgm:pt>
    <dgm:pt modelId="{FB383637-FBBD-46F3-AA0A-EC8936D3BE9E}" type="parTrans" cxnId="{183A237E-C596-44C3-8BAF-B0DB5E1151A9}">
      <dgm:prSet/>
      <dgm:spPr/>
      <dgm:t>
        <a:bodyPr/>
        <a:lstStyle/>
        <a:p>
          <a:endParaRPr lang="en-US"/>
        </a:p>
      </dgm:t>
    </dgm:pt>
    <dgm:pt modelId="{36D1B9AA-2528-41B4-80F9-E268283197B8}" type="sibTrans" cxnId="{183A237E-C596-44C3-8BAF-B0DB5E1151A9}">
      <dgm:prSet/>
      <dgm:spPr/>
      <dgm:t>
        <a:bodyPr/>
        <a:lstStyle/>
        <a:p>
          <a:endParaRPr lang="en-US"/>
        </a:p>
      </dgm:t>
    </dgm:pt>
    <dgm:pt modelId="{F27AF99C-E99A-46D0-B086-EBE864465EA9}">
      <dgm:prSet/>
      <dgm:spPr/>
      <dgm:t>
        <a:bodyPr/>
        <a:lstStyle/>
        <a:p>
          <a:r>
            <a:rPr lang="en-US"/>
            <a:t>Creating</a:t>
          </a:r>
        </a:p>
      </dgm:t>
    </dgm:pt>
    <dgm:pt modelId="{E63B2747-5A50-4210-9ED8-A58096978098}" type="parTrans" cxnId="{45B92606-D00D-4843-A52D-9E1802D673EF}">
      <dgm:prSet/>
      <dgm:spPr/>
      <dgm:t>
        <a:bodyPr/>
        <a:lstStyle/>
        <a:p>
          <a:endParaRPr lang="en-US"/>
        </a:p>
      </dgm:t>
    </dgm:pt>
    <dgm:pt modelId="{D34B500D-08A2-4634-8499-B608D6E5A53B}" type="sibTrans" cxnId="{45B92606-D00D-4843-A52D-9E1802D673EF}">
      <dgm:prSet/>
      <dgm:spPr/>
      <dgm:t>
        <a:bodyPr/>
        <a:lstStyle/>
        <a:p>
          <a:endParaRPr lang="en-US"/>
        </a:p>
      </dgm:t>
    </dgm:pt>
    <dgm:pt modelId="{7B1C3F21-98F2-44F0-9296-B0BD38541737}">
      <dgm:prSet/>
      <dgm:spPr/>
      <dgm:t>
        <a:bodyPr/>
        <a:lstStyle/>
        <a:p>
          <a:r>
            <a:rPr lang="en-US"/>
            <a:t>Creating a BeautifulSoup object from the HTML response</a:t>
          </a:r>
        </a:p>
      </dgm:t>
    </dgm:pt>
    <dgm:pt modelId="{C6EA0840-B01B-4D36-BC47-57077095E3BE}" type="parTrans" cxnId="{3AD0D77D-0DCB-4C76-B1E7-A3F7C2F37840}">
      <dgm:prSet/>
      <dgm:spPr/>
      <dgm:t>
        <a:bodyPr/>
        <a:lstStyle/>
        <a:p>
          <a:endParaRPr lang="en-US"/>
        </a:p>
      </dgm:t>
    </dgm:pt>
    <dgm:pt modelId="{8A9872CF-23C7-4E05-B42D-4020ED9268F5}" type="sibTrans" cxnId="{3AD0D77D-0DCB-4C76-B1E7-A3F7C2F37840}">
      <dgm:prSet/>
      <dgm:spPr/>
      <dgm:t>
        <a:bodyPr/>
        <a:lstStyle/>
        <a:p>
          <a:endParaRPr lang="en-US"/>
        </a:p>
      </dgm:t>
    </dgm:pt>
    <dgm:pt modelId="{4E323E00-14C5-4A8F-82B0-7F4E2E079964}">
      <dgm:prSet/>
      <dgm:spPr/>
      <dgm:t>
        <a:bodyPr/>
        <a:lstStyle/>
        <a:p>
          <a:r>
            <a:rPr lang="en-US"/>
            <a:t>Extracting</a:t>
          </a:r>
        </a:p>
      </dgm:t>
    </dgm:pt>
    <dgm:pt modelId="{42287FDC-3919-47B6-B525-D51D1FFC62C7}" type="parTrans" cxnId="{034956C3-369F-4971-A4D1-4D73547C6B86}">
      <dgm:prSet/>
      <dgm:spPr/>
      <dgm:t>
        <a:bodyPr/>
        <a:lstStyle/>
        <a:p>
          <a:endParaRPr lang="en-US"/>
        </a:p>
      </dgm:t>
    </dgm:pt>
    <dgm:pt modelId="{C6BD4307-42F1-4305-9DF2-EA46A2A72CA3}" type="sibTrans" cxnId="{034956C3-369F-4971-A4D1-4D73547C6B86}">
      <dgm:prSet/>
      <dgm:spPr/>
      <dgm:t>
        <a:bodyPr/>
        <a:lstStyle/>
        <a:p>
          <a:endParaRPr lang="en-US"/>
        </a:p>
      </dgm:t>
    </dgm:pt>
    <dgm:pt modelId="{E8B7DBBD-8B2A-4AAF-BEB3-47F6F76F1D6D}">
      <dgm:prSet/>
      <dgm:spPr/>
      <dgm:t>
        <a:bodyPr/>
        <a:lstStyle/>
        <a:p>
          <a:r>
            <a:rPr lang="en-US"/>
            <a:t>Extracting all column names from the HTML table header</a:t>
          </a:r>
        </a:p>
      </dgm:t>
    </dgm:pt>
    <dgm:pt modelId="{FCE298C7-C699-4EA6-BCC6-4845FF4C08F9}" type="parTrans" cxnId="{B81F4BCA-8B5C-40F1-A12B-0516BC0C32E8}">
      <dgm:prSet/>
      <dgm:spPr/>
      <dgm:t>
        <a:bodyPr/>
        <a:lstStyle/>
        <a:p>
          <a:endParaRPr lang="en-US"/>
        </a:p>
      </dgm:t>
    </dgm:pt>
    <dgm:pt modelId="{158E6691-CDE2-4851-839D-BBBA2B49254F}" type="sibTrans" cxnId="{B81F4BCA-8B5C-40F1-A12B-0516BC0C32E8}">
      <dgm:prSet/>
      <dgm:spPr/>
      <dgm:t>
        <a:bodyPr/>
        <a:lstStyle/>
        <a:p>
          <a:endParaRPr lang="en-US"/>
        </a:p>
      </dgm:t>
    </dgm:pt>
    <dgm:pt modelId="{6077A01D-1BED-4BBC-82EF-CE4B96E78BAD}">
      <dgm:prSet/>
      <dgm:spPr/>
      <dgm:t>
        <a:bodyPr/>
        <a:lstStyle/>
        <a:p>
          <a:r>
            <a:rPr lang="en-US"/>
            <a:t>Collecting</a:t>
          </a:r>
        </a:p>
      </dgm:t>
    </dgm:pt>
    <dgm:pt modelId="{A69BF7D5-AC79-42AE-BB34-D4C9837B74CC}" type="parTrans" cxnId="{AF985414-4380-4744-8F70-1F10A4E02BB8}">
      <dgm:prSet/>
      <dgm:spPr/>
      <dgm:t>
        <a:bodyPr/>
        <a:lstStyle/>
        <a:p>
          <a:endParaRPr lang="en-US"/>
        </a:p>
      </dgm:t>
    </dgm:pt>
    <dgm:pt modelId="{FBEC1628-EA58-4870-ABEC-EB05884FD894}" type="sibTrans" cxnId="{AF985414-4380-4744-8F70-1F10A4E02BB8}">
      <dgm:prSet/>
      <dgm:spPr/>
      <dgm:t>
        <a:bodyPr/>
        <a:lstStyle/>
        <a:p>
          <a:endParaRPr lang="en-US"/>
        </a:p>
      </dgm:t>
    </dgm:pt>
    <dgm:pt modelId="{3BB4AEDD-AEF8-4FB6-A3F3-02ED49498F02}">
      <dgm:prSet/>
      <dgm:spPr/>
      <dgm:t>
        <a:bodyPr/>
        <a:lstStyle/>
        <a:p>
          <a:r>
            <a:rPr lang="en-US"/>
            <a:t>Collecting the data by parsing HTML tables</a:t>
          </a:r>
        </a:p>
      </dgm:t>
    </dgm:pt>
    <dgm:pt modelId="{F8D61BB4-4E7A-449C-A7A0-BEB63CAD64FA}" type="parTrans" cxnId="{5E1C97CF-FB1A-4265-B60C-E3A501693C6B}">
      <dgm:prSet/>
      <dgm:spPr/>
      <dgm:t>
        <a:bodyPr/>
        <a:lstStyle/>
        <a:p>
          <a:endParaRPr lang="en-US"/>
        </a:p>
      </dgm:t>
    </dgm:pt>
    <dgm:pt modelId="{36682AE5-28B1-4E1F-A012-5BE5C78A2C8B}" type="sibTrans" cxnId="{5E1C97CF-FB1A-4265-B60C-E3A501693C6B}">
      <dgm:prSet/>
      <dgm:spPr/>
      <dgm:t>
        <a:bodyPr/>
        <a:lstStyle/>
        <a:p>
          <a:endParaRPr lang="en-US"/>
        </a:p>
      </dgm:t>
    </dgm:pt>
    <dgm:pt modelId="{D5CD91C0-4E40-45EC-93A8-D122336D4688}">
      <dgm:prSet/>
      <dgm:spPr/>
      <dgm:t>
        <a:bodyPr/>
        <a:lstStyle/>
        <a:p>
          <a:r>
            <a:rPr lang="en-US"/>
            <a:t>Creating</a:t>
          </a:r>
        </a:p>
      </dgm:t>
    </dgm:pt>
    <dgm:pt modelId="{E5D5898F-D045-49A0-A834-073D39CB08EC}" type="parTrans" cxnId="{26894C78-494A-4565-A4B6-DBB1D20533C8}">
      <dgm:prSet/>
      <dgm:spPr/>
      <dgm:t>
        <a:bodyPr/>
        <a:lstStyle/>
        <a:p>
          <a:endParaRPr lang="en-US"/>
        </a:p>
      </dgm:t>
    </dgm:pt>
    <dgm:pt modelId="{05F6D1B4-1BF9-4F87-8BDD-CFCA6371869F}" type="sibTrans" cxnId="{26894C78-494A-4565-A4B6-DBB1D20533C8}">
      <dgm:prSet/>
      <dgm:spPr/>
      <dgm:t>
        <a:bodyPr/>
        <a:lstStyle/>
        <a:p>
          <a:endParaRPr lang="en-US"/>
        </a:p>
      </dgm:t>
    </dgm:pt>
    <dgm:pt modelId="{9D88E532-F750-412E-BDC5-ABACA215934E}">
      <dgm:prSet/>
      <dgm:spPr/>
      <dgm:t>
        <a:bodyPr/>
        <a:lstStyle/>
        <a:p>
          <a:r>
            <a:rPr lang="en-US"/>
            <a:t>Creating a dataframe from the dictionary</a:t>
          </a:r>
        </a:p>
      </dgm:t>
    </dgm:pt>
    <dgm:pt modelId="{0FFAFE6E-FF44-45B6-BBD4-5568074BB739}" type="parTrans" cxnId="{C73B36A5-6523-4876-9441-1ED13B80F6AE}">
      <dgm:prSet/>
      <dgm:spPr/>
      <dgm:t>
        <a:bodyPr/>
        <a:lstStyle/>
        <a:p>
          <a:endParaRPr lang="en-US"/>
        </a:p>
      </dgm:t>
    </dgm:pt>
    <dgm:pt modelId="{6E924FD1-0775-4E93-8585-B87CD0F09604}" type="sibTrans" cxnId="{C73B36A5-6523-4876-9441-1ED13B80F6AE}">
      <dgm:prSet/>
      <dgm:spPr/>
      <dgm:t>
        <a:bodyPr/>
        <a:lstStyle/>
        <a:p>
          <a:endParaRPr lang="en-US"/>
        </a:p>
      </dgm:t>
    </dgm:pt>
    <dgm:pt modelId="{9E1EE6E8-900C-4768-B0DF-35D40AEF4568}">
      <dgm:prSet/>
      <dgm:spPr/>
      <dgm:t>
        <a:bodyPr/>
        <a:lstStyle/>
        <a:p>
          <a:r>
            <a:rPr lang="en-US"/>
            <a:t>Constructing</a:t>
          </a:r>
        </a:p>
      </dgm:t>
    </dgm:pt>
    <dgm:pt modelId="{5ECFA48B-F120-44EB-87B2-D8628C089440}" type="parTrans" cxnId="{18133756-64C4-4EA4-90C8-D1F56D4A7FB6}">
      <dgm:prSet/>
      <dgm:spPr/>
      <dgm:t>
        <a:bodyPr/>
        <a:lstStyle/>
        <a:p>
          <a:endParaRPr lang="en-US"/>
        </a:p>
      </dgm:t>
    </dgm:pt>
    <dgm:pt modelId="{F20CBE32-8B80-4389-BE4A-971BD7DE3E1F}" type="sibTrans" cxnId="{18133756-64C4-4EA4-90C8-D1F56D4A7FB6}">
      <dgm:prSet/>
      <dgm:spPr/>
      <dgm:t>
        <a:bodyPr/>
        <a:lstStyle/>
        <a:p>
          <a:endParaRPr lang="en-US"/>
        </a:p>
      </dgm:t>
    </dgm:pt>
    <dgm:pt modelId="{E83A5F60-CF4B-4207-B107-425F803CE849}">
      <dgm:prSet/>
      <dgm:spPr/>
      <dgm:t>
        <a:bodyPr/>
        <a:lstStyle/>
        <a:p>
          <a:r>
            <a:rPr lang="en-US"/>
            <a:t>Constructing data we have obtained into a dictionary</a:t>
          </a:r>
        </a:p>
      </dgm:t>
    </dgm:pt>
    <dgm:pt modelId="{6F0E0C74-6F12-4A8A-8D49-F0FB99C26E6D}" type="parTrans" cxnId="{A02A7A0A-0707-4872-ABC2-5187F3A9E797}">
      <dgm:prSet/>
      <dgm:spPr/>
      <dgm:t>
        <a:bodyPr/>
        <a:lstStyle/>
        <a:p>
          <a:endParaRPr lang="en-US"/>
        </a:p>
      </dgm:t>
    </dgm:pt>
    <dgm:pt modelId="{38A1EF72-D0F1-4B91-8460-A4FE7D285EE6}" type="sibTrans" cxnId="{A02A7A0A-0707-4872-ABC2-5187F3A9E797}">
      <dgm:prSet/>
      <dgm:spPr/>
      <dgm:t>
        <a:bodyPr/>
        <a:lstStyle/>
        <a:p>
          <a:endParaRPr lang="en-US"/>
        </a:p>
      </dgm:t>
    </dgm:pt>
    <dgm:pt modelId="{947BFFF3-B9E1-47BC-8F1A-EE57A8613650}">
      <dgm:prSet/>
      <dgm:spPr/>
      <dgm:t>
        <a:bodyPr/>
        <a:lstStyle/>
        <a:p>
          <a:r>
            <a:rPr lang="en-US"/>
            <a:t>Exporting</a:t>
          </a:r>
        </a:p>
      </dgm:t>
    </dgm:pt>
    <dgm:pt modelId="{A3062971-A615-4648-9C3E-C6D2B7618E6A}" type="parTrans" cxnId="{B343C97A-E8F7-4B11-B1F3-980C7A9A3763}">
      <dgm:prSet/>
      <dgm:spPr/>
      <dgm:t>
        <a:bodyPr/>
        <a:lstStyle/>
        <a:p>
          <a:endParaRPr lang="en-US"/>
        </a:p>
      </dgm:t>
    </dgm:pt>
    <dgm:pt modelId="{4035D976-58BD-4876-8A58-1728DC8E0894}" type="sibTrans" cxnId="{B343C97A-E8F7-4B11-B1F3-980C7A9A3763}">
      <dgm:prSet/>
      <dgm:spPr/>
      <dgm:t>
        <a:bodyPr/>
        <a:lstStyle/>
        <a:p>
          <a:endParaRPr lang="en-US"/>
        </a:p>
      </dgm:t>
    </dgm:pt>
    <dgm:pt modelId="{C9E2A188-78E1-4790-8A17-58A51FC28572}">
      <dgm:prSet/>
      <dgm:spPr/>
      <dgm:t>
        <a:bodyPr/>
        <a:lstStyle/>
        <a:p>
          <a:r>
            <a:rPr lang="en-US"/>
            <a:t>Exporting the data to CSV</a:t>
          </a:r>
        </a:p>
      </dgm:t>
    </dgm:pt>
    <dgm:pt modelId="{3B4D9004-2BC9-4F40-9BF6-D1B39F180950}" type="parTrans" cxnId="{B694BFF4-5D00-41F5-9A18-4513447F10A7}">
      <dgm:prSet/>
      <dgm:spPr/>
      <dgm:t>
        <a:bodyPr/>
        <a:lstStyle/>
        <a:p>
          <a:endParaRPr lang="en-US"/>
        </a:p>
      </dgm:t>
    </dgm:pt>
    <dgm:pt modelId="{C3925391-F544-4DB0-BC1F-8526B861AFC3}" type="sibTrans" cxnId="{B694BFF4-5D00-41F5-9A18-4513447F10A7}">
      <dgm:prSet/>
      <dgm:spPr/>
      <dgm:t>
        <a:bodyPr/>
        <a:lstStyle/>
        <a:p>
          <a:endParaRPr lang="en-US"/>
        </a:p>
      </dgm:t>
    </dgm:pt>
    <dgm:pt modelId="{53424C09-FE1A-4D4D-9612-E295A8566563}" type="pres">
      <dgm:prSet presAssocID="{D29606A8-F985-4010-A742-40FC09C93083}" presName="Name0" presStyleCnt="0">
        <dgm:presLayoutVars>
          <dgm:dir/>
          <dgm:animLvl val="lvl"/>
          <dgm:resizeHandles val="exact"/>
        </dgm:presLayoutVars>
      </dgm:prSet>
      <dgm:spPr/>
    </dgm:pt>
    <dgm:pt modelId="{9FB0A57C-7DC7-4AC3-B16A-467F3BF44E1A}" type="pres">
      <dgm:prSet presAssocID="{6C4D0718-AE2A-447B-B7D9-F47E34019AAF}" presName="linNode" presStyleCnt="0"/>
      <dgm:spPr/>
    </dgm:pt>
    <dgm:pt modelId="{B0B3BC60-31B9-4B74-8248-57A0A227BA9B}" type="pres">
      <dgm:prSet presAssocID="{6C4D0718-AE2A-447B-B7D9-F47E34019AAF}" presName="parentText" presStyleLbl="alignNode1" presStyleIdx="0" presStyleCnt="7">
        <dgm:presLayoutVars>
          <dgm:chMax val="1"/>
          <dgm:bulletEnabled/>
        </dgm:presLayoutVars>
      </dgm:prSet>
      <dgm:spPr/>
    </dgm:pt>
    <dgm:pt modelId="{D756EC1E-E040-4198-BAA0-028AE557DC76}" type="pres">
      <dgm:prSet presAssocID="{6C4D0718-AE2A-447B-B7D9-F47E34019AAF}" presName="descendantText" presStyleLbl="alignAccFollowNode1" presStyleIdx="0" presStyleCnt="7">
        <dgm:presLayoutVars>
          <dgm:bulletEnabled/>
        </dgm:presLayoutVars>
      </dgm:prSet>
      <dgm:spPr/>
    </dgm:pt>
    <dgm:pt modelId="{7E90D9C9-E98F-48A3-B348-9264D9428DFC}" type="pres">
      <dgm:prSet presAssocID="{AC28626C-4661-4850-BFB1-B333A4BC0867}" presName="sp" presStyleCnt="0"/>
      <dgm:spPr/>
    </dgm:pt>
    <dgm:pt modelId="{5BC14A7D-3EBC-4931-951B-568E14843C3E}" type="pres">
      <dgm:prSet presAssocID="{F27AF99C-E99A-46D0-B086-EBE864465EA9}" presName="linNode" presStyleCnt="0"/>
      <dgm:spPr/>
    </dgm:pt>
    <dgm:pt modelId="{B011F9E1-CCC0-45B8-8BB1-3C536FC59F67}" type="pres">
      <dgm:prSet presAssocID="{F27AF99C-E99A-46D0-B086-EBE864465EA9}" presName="parentText" presStyleLbl="alignNode1" presStyleIdx="1" presStyleCnt="7">
        <dgm:presLayoutVars>
          <dgm:chMax val="1"/>
          <dgm:bulletEnabled/>
        </dgm:presLayoutVars>
      </dgm:prSet>
      <dgm:spPr/>
    </dgm:pt>
    <dgm:pt modelId="{AB02597C-0621-4C59-B150-48A77390E739}" type="pres">
      <dgm:prSet presAssocID="{F27AF99C-E99A-46D0-B086-EBE864465EA9}" presName="descendantText" presStyleLbl="alignAccFollowNode1" presStyleIdx="1" presStyleCnt="7">
        <dgm:presLayoutVars>
          <dgm:bulletEnabled/>
        </dgm:presLayoutVars>
      </dgm:prSet>
      <dgm:spPr/>
    </dgm:pt>
    <dgm:pt modelId="{104514DE-91C4-42DF-8B85-C8920341A4AE}" type="pres">
      <dgm:prSet presAssocID="{D34B500D-08A2-4634-8499-B608D6E5A53B}" presName="sp" presStyleCnt="0"/>
      <dgm:spPr/>
    </dgm:pt>
    <dgm:pt modelId="{A0FE7B14-5AB1-418E-8E3D-54C93129DF2A}" type="pres">
      <dgm:prSet presAssocID="{4E323E00-14C5-4A8F-82B0-7F4E2E079964}" presName="linNode" presStyleCnt="0"/>
      <dgm:spPr/>
    </dgm:pt>
    <dgm:pt modelId="{4B2BE1FC-B6FF-4CCF-9563-6586832714FD}" type="pres">
      <dgm:prSet presAssocID="{4E323E00-14C5-4A8F-82B0-7F4E2E079964}" presName="parentText" presStyleLbl="alignNode1" presStyleIdx="2" presStyleCnt="7">
        <dgm:presLayoutVars>
          <dgm:chMax val="1"/>
          <dgm:bulletEnabled/>
        </dgm:presLayoutVars>
      </dgm:prSet>
      <dgm:spPr/>
    </dgm:pt>
    <dgm:pt modelId="{4FD809A8-964F-49E9-84AE-E7AD50212611}" type="pres">
      <dgm:prSet presAssocID="{4E323E00-14C5-4A8F-82B0-7F4E2E079964}" presName="descendantText" presStyleLbl="alignAccFollowNode1" presStyleIdx="2" presStyleCnt="7">
        <dgm:presLayoutVars>
          <dgm:bulletEnabled/>
        </dgm:presLayoutVars>
      </dgm:prSet>
      <dgm:spPr/>
    </dgm:pt>
    <dgm:pt modelId="{4C388EC4-98E8-4F91-BDA4-45FF4645A554}" type="pres">
      <dgm:prSet presAssocID="{C6BD4307-42F1-4305-9DF2-EA46A2A72CA3}" presName="sp" presStyleCnt="0"/>
      <dgm:spPr/>
    </dgm:pt>
    <dgm:pt modelId="{BB7D1A1F-0BA1-47F0-B8F2-1C287FDE8B4B}" type="pres">
      <dgm:prSet presAssocID="{6077A01D-1BED-4BBC-82EF-CE4B96E78BAD}" presName="linNode" presStyleCnt="0"/>
      <dgm:spPr/>
    </dgm:pt>
    <dgm:pt modelId="{653D3FCF-3CE0-47AB-9AC9-5A293AE4E9C6}" type="pres">
      <dgm:prSet presAssocID="{6077A01D-1BED-4BBC-82EF-CE4B96E78BAD}" presName="parentText" presStyleLbl="alignNode1" presStyleIdx="3" presStyleCnt="7">
        <dgm:presLayoutVars>
          <dgm:chMax val="1"/>
          <dgm:bulletEnabled/>
        </dgm:presLayoutVars>
      </dgm:prSet>
      <dgm:spPr/>
    </dgm:pt>
    <dgm:pt modelId="{BF977C48-64C7-44C5-BE19-11D177A90788}" type="pres">
      <dgm:prSet presAssocID="{6077A01D-1BED-4BBC-82EF-CE4B96E78BAD}" presName="descendantText" presStyleLbl="alignAccFollowNode1" presStyleIdx="3" presStyleCnt="7">
        <dgm:presLayoutVars>
          <dgm:bulletEnabled/>
        </dgm:presLayoutVars>
      </dgm:prSet>
      <dgm:spPr/>
    </dgm:pt>
    <dgm:pt modelId="{1F9A23D5-FDAE-4A83-B2CC-1D818745B264}" type="pres">
      <dgm:prSet presAssocID="{FBEC1628-EA58-4870-ABEC-EB05884FD894}" presName="sp" presStyleCnt="0"/>
      <dgm:spPr/>
    </dgm:pt>
    <dgm:pt modelId="{C6BE9935-BFFE-460E-BF2D-18FC8099E1F6}" type="pres">
      <dgm:prSet presAssocID="{D5CD91C0-4E40-45EC-93A8-D122336D4688}" presName="linNode" presStyleCnt="0"/>
      <dgm:spPr/>
    </dgm:pt>
    <dgm:pt modelId="{D44A7BB6-A67C-48C1-B747-F60FD89E51B0}" type="pres">
      <dgm:prSet presAssocID="{D5CD91C0-4E40-45EC-93A8-D122336D4688}" presName="parentText" presStyleLbl="alignNode1" presStyleIdx="4" presStyleCnt="7">
        <dgm:presLayoutVars>
          <dgm:chMax val="1"/>
          <dgm:bulletEnabled/>
        </dgm:presLayoutVars>
      </dgm:prSet>
      <dgm:spPr/>
    </dgm:pt>
    <dgm:pt modelId="{280DC556-8CA5-4EEA-8EC3-A64D1EEC81B2}" type="pres">
      <dgm:prSet presAssocID="{D5CD91C0-4E40-45EC-93A8-D122336D4688}" presName="descendantText" presStyleLbl="alignAccFollowNode1" presStyleIdx="4" presStyleCnt="7">
        <dgm:presLayoutVars>
          <dgm:bulletEnabled/>
        </dgm:presLayoutVars>
      </dgm:prSet>
      <dgm:spPr/>
    </dgm:pt>
    <dgm:pt modelId="{A3E2193E-C0F5-4A02-8C35-04D1ED0B8521}" type="pres">
      <dgm:prSet presAssocID="{05F6D1B4-1BF9-4F87-8BDD-CFCA6371869F}" presName="sp" presStyleCnt="0"/>
      <dgm:spPr/>
    </dgm:pt>
    <dgm:pt modelId="{74B7189C-9820-4F8B-9B47-C7B4A05B4140}" type="pres">
      <dgm:prSet presAssocID="{9E1EE6E8-900C-4768-B0DF-35D40AEF4568}" presName="linNode" presStyleCnt="0"/>
      <dgm:spPr/>
    </dgm:pt>
    <dgm:pt modelId="{8E14D3E6-C2A3-4661-9F99-B984AE9E9B11}" type="pres">
      <dgm:prSet presAssocID="{9E1EE6E8-900C-4768-B0DF-35D40AEF4568}" presName="parentText" presStyleLbl="alignNode1" presStyleIdx="5" presStyleCnt="7">
        <dgm:presLayoutVars>
          <dgm:chMax val="1"/>
          <dgm:bulletEnabled/>
        </dgm:presLayoutVars>
      </dgm:prSet>
      <dgm:spPr/>
    </dgm:pt>
    <dgm:pt modelId="{BFC5FBB9-82FB-4A35-ACE0-1AA349EA8C89}" type="pres">
      <dgm:prSet presAssocID="{9E1EE6E8-900C-4768-B0DF-35D40AEF4568}" presName="descendantText" presStyleLbl="alignAccFollowNode1" presStyleIdx="5" presStyleCnt="7">
        <dgm:presLayoutVars>
          <dgm:bulletEnabled/>
        </dgm:presLayoutVars>
      </dgm:prSet>
      <dgm:spPr/>
    </dgm:pt>
    <dgm:pt modelId="{DEE7914A-AC68-4EC2-A998-6B03EC9518F0}" type="pres">
      <dgm:prSet presAssocID="{F20CBE32-8B80-4389-BE4A-971BD7DE3E1F}" presName="sp" presStyleCnt="0"/>
      <dgm:spPr/>
    </dgm:pt>
    <dgm:pt modelId="{9E0B6B9F-F4D6-4978-9C56-7CE4C36C6D66}" type="pres">
      <dgm:prSet presAssocID="{947BFFF3-B9E1-47BC-8F1A-EE57A8613650}" presName="linNode" presStyleCnt="0"/>
      <dgm:spPr/>
    </dgm:pt>
    <dgm:pt modelId="{E2AF3251-7DEF-4FFE-B4A7-E59DC5631E14}" type="pres">
      <dgm:prSet presAssocID="{947BFFF3-B9E1-47BC-8F1A-EE57A8613650}" presName="parentText" presStyleLbl="alignNode1" presStyleIdx="6" presStyleCnt="7">
        <dgm:presLayoutVars>
          <dgm:chMax val="1"/>
          <dgm:bulletEnabled/>
        </dgm:presLayoutVars>
      </dgm:prSet>
      <dgm:spPr/>
    </dgm:pt>
    <dgm:pt modelId="{4032396F-935A-4C84-B39D-0E160A6E8007}" type="pres">
      <dgm:prSet presAssocID="{947BFFF3-B9E1-47BC-8F1A-EE57A8613650}" presName="descendantText" presStyleLbl="alignAccFollowNode1" presStyleIdx="6" presStyleCnt="7">
        <dgm:presLayoutVars>
          <dgm:bulletEnabled/>
        </dgm:presLayoutVars>
      </dgm:prSet>
      <dgm:spPr/>
    </dgm:pt>
  </dgm:ptLst>
  <dgm:cxnLst>
    <dgm:cxn modelId="{C6621301-7ECD-4351-AE36-13D6617F1BBA}" type="presOf" srcId="{9D88E532-F750-412E-BDC5-ABACA215934E}" destId="{280DC556-8CA5-4EEA-8EC3-A64D1EEC81B2}" srcOrd="0" destOrd="0" presId="urn:microsoft.com/office/officeart/2016/7/layout/VerticalSolidActionList"/>
    <dgm:cxn modelId="{45B92606-D00D-4843-A52D-9E1802D673EF}" srcId="{D29606A8-F985-4010-A742-40FC09C93083}" destId="{F27AF99C-E99A-46D0-B086-EBE864465EA9}" srcOrd="1" destOrd="0" parTransId="{E63B2747-5A50-4210-9ED8-A58096978098}" sibTransId="{D34B500D-08A2-4634-8499-B608D6E5A53B}"/>
    <dgm:cxn modelId="{A02A7A0A-0707-4872-ABC2-5187F3A9E797}" srcId="{9E1EE6E8-900C-4768-B0DF-35D40AEF4568}" destId="{E83A5F60-CF4B-4207-B107-425F803CE849}" srcOrd="0" destOrd="0" parTransId="{6F0E0C74-6F12-4A8A-8D49-F0FB99C26E6D}" sibTransId="{38A1EF72-D0F1-4B91-8460-A4FE7D285EE6}"/>
    <dgm:cxn modelId="{BAFB2E0C-08D3-412C-8DF5-33A49BAC7502}" type="presOf" srcId="{C9E2A188-78E1-4790-8A17-58A51FC28572}" destId="{4032396F-935A-4C84-B39D-0E160A6E8007}" srcOrd="0" destOrd="0" presId="urn:microsoft.com/office/officeart/2016/7/layout/VerticalSolidActionList"/>
    <dgm:cxn modelId="{AF985414-4380-4744-8F70-1F10A4E02BB8}" srcId="{D29606A8-F985-4010-A742-40FC09C93083}" destId="{6077A01D-1BED-4BBC-82EF-CE4B96E78BAD}" srcOrd="3" destOrd="0" parTransId="{A69BF7D5-AC79-42AE-BB34-D4C9837B74CC}" sibTransId="{FBEC1628-EA58-4870-ABEC-EB05884FD894}"/>
    <dgm:cxn modelId="{AA75A71F-3614-4DE4-8A8B-40205ECE7D35}" type="presOf" srcId="{E83A5F60-CF4B-4207-B107-425F803CE849}" destId="{BFC5FBB9-82FB-4A35-ACE0-1AA349EA8C89}" srcOrd="0" destOrd="0" presId="urn:microsoft.com/office/officeart/2016/7/layout/VerticalSolidActionList"/>
    <dgm:cxn modelId="{E60ECE3B-0000-4241-B56F-99392D324151}" srcId="{D29606A8-F985-4010-A742-40FC09C93083}" destId="{6C4D0718-AE2A-447B-B7D9-F47E34019AAF}" srcOrd="0" destOrd="0" parTransId="{24DDE98F-7C07-4E36-BD76-64322E9C90D2}" sibTransId="{AC28626C-4661-4850-BFB1-B333A4BC0867}"/>
    <dgm:cxn modelId="{E900A845-7BC7-4B26-88E7-4C59C0DC2B38}" type="presOf" srcId="{6077A01D-1BED-4BBC-82EF-CE4B96E78BAD}" destId="{653D3FCF-3CE0-47AB-9AC9-5A293AE4E9C6}" srcOrd="0" destOrd="0" presId="urn:microsoft.com/office/officeart/2016/7/layout/VerticalSolidActionList"/>
    <dgm:cxn modelId="{9659B175-708C-4216-B93C-D033F6FDBE51}" type="presOf" srcId="{3BB4AEDD-AEF8-4FB6-A3F3-02ED49498F02}" destId="{BF977C48-64C7-44C5-BE19-11D177A90788}" srcOrd="0" destOrd="0" presId="urn:microsoft.com/office/officeart/2016/7/layout/VerticalSolidActionList"/>
    <dgm:cxn modelId="{18133756-64C4-4EA4-90C8-D1F56D4A7FB6}" srcId="{D29606A8-F985-4010-A742-40FC09C93083}" destId="{9E1EE6E8-900C-4768-B0DF-35D40AEF4568}" srcOrd="5" destOrd="0" parTransId="{5ECFA48B-F120-44EB-87B2-D8628C089440}" sibTransId="{F20CBE32-8B80-4389-BE4A-971BD7DE3E1F}"/>
    <dgm:cxn modelId="{26894C78-494A-4565-A4B6-DBB1D20533C8}" srcId="{D29606A8-F985-4010-A742-40FC09C93083}" destId="{D5CD91C0-4E40-45EC-93A8-D122336D4688}" srcOrd="4" destOrd="0" parTransId="{E5D5898F-D045-49A0-A834-073D39CB08EC}" sibTransId="{05F6D1B4-1BF9-4F87-8BDD-CFCA6371869F}"/>
    <dgm:cxn modelId="{E1949179-A555-4F7B-B557-F905B74B6A7C}" type="presOf" srcId="{F27AF99C-E99A-46D0-B086-EBE864465EA9}" destId="{B011F9E1-CCC0-45B8-8BB1-3C536FC59F67}" srcOrd="0" destOrd="0" presId="urn:microsoft.com/office/officeart/2016/7/layout/VerticalSolidActionList"/>
    <dgm:cxn modelId="{B343C97A-E8F7-4B11-B1F3-980C7A9A3763}" srcId="{D29606A8-F985-4010-A742-40FC09C93083}" destId="{947BFFF3-B9E1-47BC-8F1A-EE57A8613650}" srcOrd="6" destOrd="0" parTransId="{A3062971-A615-4648-9C3E-C6D2B7618E6A}" sibTransId="{4035D976-58BD-4876-8A58-1728DC8E0894}"/>
    <dgm:cxn modelId="{3AD0D77D-0DCB-4C76-B1E7-A3F7C2F37840}" srcId="{F27AF99C-E99A-46D0-B086-EBE864465EA9}" destId="{7B1C3F21-98F2-44F0-9296-B0BD38541737}" srcOrd="0" destOrd="0" parTransId="{C6EA0840-B01B-4D36-BC47-57077095E3BE}" sibTransId="{8A9872CF-23C7-4E05-B42D-4020ED9268F5}"/>
    <dgm:cxn modelId="{183A237E-C596-44C3-8BAF-B0DB5E1151A9}" srcId="{6C4D0718-AE2A-447B-B7D9-F47E34019AAF}" destId="{02B8D4B1-012C-4237-ADB3-1DA29288295E}" srcOrd="0" destOrd="0" parTransId="{FB383637-FBBD-46F3-AA0A-EC8936D3BE9E}" sibTransId="{36D1B9AA-2528-41B4-80F9-E268283197B8}"/>
    <dgm:cxn modelId="{C73B36A5-6523-4876-9441-1ED13B80F6AE}" srcId="{D5CD91C0-4E40-45EC-93A8-D122336D4688}" destId="{9D88E532-F750-412E-BDC5-ABACA215934E}" srcOrd="0" destOrd="0" parTransId="{0FFAFE6E-FF44-45B6-BBD4-5568074BB739}" sibTransId="{6E924FD1-0775-4E93-8585-B87CD0F09604}"/>
    <dgm:cxn modelId="{7A1CD9AE-BDB0-4659-85E7-8A6FACD47E7B}" type="presOf" srcId="{D29606A8-F985-4010-A742-40FC09C93083}" destId="{53424C09-FE1A-4D4D-9612-E295A8566563}" srcOrd="0" destOrd="0" presId="urn:microsoft.com/office/officeart/2016/7/layout/VerticalSolidActionList"/>
    <dgm:cxn modelId="{9B31B8B5-F9A6-4BFD-8035-E690E07076E0}" type="presOf" srcId="{9E1EE6E8-900C-4768-B0DF-35D40AEF4568}" destId="{8E14D3E6-C2A3-4661-9F99-B984AE9E9B11}" srcOrd="0" destOrd="0" presId="urn:microsoft.com/office/officeart/2016/7/layout/VerticalSolidActionList"/>
    <dgm:cxn modelId="{034956C3-369F-4971-A4D1-4D73547C6B86}" srcId="{D29606A8-F985-4010-A742-40FC09C93083}" destId="{4E323E00-14C5-4A8F-82B0-7F4E2E079964}" srcOrd="2" destOrd="0" parTransId="{42287FDC-3919-47B6-B525-D51D1FFC62C7}" sibTransId="{C6BD4307-42F1-4305-9DF2-EA46A2A72CA3}"/>
    <dgm:cxn modelId="{B81F4BCA-8B5C-40F1-A12B-0516BC0C32E8}" srcId="{4E323E00-14C5-4A8F-82B0-7F4E2E079964}" destId="{E8B7DBBD-8B2A-4AAF-BEB3-47F6F76F1D6D}" srcOrd="0" destOrd="0" parTransId="{FCE298C7-C699-4EA6-BCC6-4845FF4C08F9}" sibTransId="{158E6691-CDE2-4851-839D-BBBA2B49254F}"/>
    <dgm:cxn modelId="{5E1C97CF-FB1A-4265-B60C-E3A501693C6B}" srcId="{6077A01D-1BED-4BBC-82EF-CE4B96E78BAD}" destId="{3BB4AEDD-AEF8-4FB6-A3F3-02ED49498F02}" srcOrd="0" destOrd="0" parTransId="{F8D61BB4-4E7A-449C-A7A0-BEB63CAD64FA}" sibTransId="{36682AE5-28B1-4E1F-A012-5BE5C78A2C8B}"/>
    <dgm:cxn modelId="{5E675DD3-3AF1-4D80-BCC6-988C68989636}" type="presOf" srcId="{02B8D4B1-012C-4237-ADB3-1DA29288295E}" destId="{D756EC1E-E040-4198-BAA0-028AE557DC76}" srcOrd="0" destOrd="0" presId="urn:microsoft.com/office/officeart/2016/7/layout/VerticalSolidActionList"/>
    <dgm:cxn modelId="{3ABA1ADC-0868-45B2-85BC-F35D198AC3E4}" type="presOf" srcId="{947BFFF3-B9E1-47BC-8F1A-EE57A8613650}" destId="{E2AF3251-7DEF-4FFE-B4A7-E59DC5631E14}" srcOrd="0" destOrd="0" presId="urn:microsoft.com/office/officeart/2016/7/layout/VerticalSolidActionList"/>
    <dgm:cxn modelId="{F958BDDC-CCF7-4C60-BC49-58F57D946A0D}" type="presOf" srcId="{D5CD91C0-4E40-45EC-93A8-D122336D4688}" destId="{D44A7BB6-A67C-48C1-B747-F60FD89E51B0}" srcOrd="0" destOrd="0" presId="urn:microsoft.com/office/officeart/2016/7/layout/VerticalSolidActionList"/>
    <dgm:cxn modelId="{40B57DEC-79E6-4F09-BFBB-8D024A409D7C}" type="presOf" srcId="{6C4D0718-AE2A-447B-B7D9-F47E34019AAF}" destId="{B0B3BC60-31B9-4B74-8248-57A0A227BA9B}" srcOrd="0" destOrd="0" presId="urn:microsoft.com/office/officeart/2016/7/layout/VerticalSolidActionList"/>
    <dgm:cxn modelId="{94E29CEC-89B0-44CC-AB83-C8672238ED8E}" type="presOf" srcId="{4E323E00-14C5-4A8F-82B0-7F4E2E079964}" destId="{4B2BE1FC-B6FF-4CCF-9563-6586832714FD}" srcOrd="0" destOrd="0" presId="urn:microsoft.com/office/officeart/2016/7/layout/VerticalSolidActionList"/>
    <dgm:cxn modelId="{A86C82F3-75FA-494D-8A0B-89E21351C24C}" type="presOf" srcId="{E8B7DBBD-8B2A-4AAF-BEB3-47F6F76F1D6D}" destId="{4FD809A8-964F-49E9-84AE-E7AD50212611}" srcOrd="0" destOrd="0" presId="urn:microsoft.com/office/officeart/2016/7/layout/VerticalSolidActionList"/>
    <dgm:cxn modelId="{B694BFF4-5D00-41F5-9A18-4513447F10A7}" srcId="{947BFFF3-B9E1-47BC-8F1A-EE57A8613650}" destId="{C9E2A188-78E1-4790-8A17-58A51FC28572}" srcOrd="0" destOrd="0" parTransId="{3B4D9004-2BC9-4F40-9BF6-D1B39F180950}" sibTransId="{C3925391-F544-4DB0-BC1F-8526B861AFC3}"/>
    <dgm:cxn modelId="{B8DBE1FA-EC5B-43DD-8D12-AB9705B284A8}" type="presOf" srcId="{7B1C3F21-98F2-44F0-9296-B0BD38541737}" destId="{AB02597C-0621-4C59-B150-48A77390E739}" srcOrd="0" destOrd="0" presId="urn:microsoft.com/office/officeart/2016/7/layout/VerticalSolidActionList"/>
    <dgm:cxn modelId="{1272B5C4-3215-4C60-8FED-7B3E43F3148A}" type="presParOf" srcId="{53424C09-FE1A-4D4D-9612-E295A8566563}" destId="{9FB0A57C-7DC7-4AC3-B16A-467F3BF44E1A}" srcOrd="0" destOrd="0" presId="urn:microsoft.com/office/officeart/2016/7/layout/VerticalSolidActionList"/>
    <dgm:cxn modelId="{EBF9EF6D-CC98-4B7B-B6B0-DA4F5070DD1B}" type="presParOf" srcId="{9FB0A57C-7DC7-4AC3-B16A-467F3BF44E1A}" destId="{B0B3BC60-31B9-4B74-8248-57A0A227BA9B}" srcOrd="0" destOrd="0" presId="urn:microsoft.com/office/officeart/2016/7/layout/VerticalSolidActionList"/>
    <dgm:cxn modelId="{1C6A4506-1FB9-4364-9E8E-E463ADFF3B02}" type="presParOf" srcId="{9FB0A57C-7DC7-4AC3-B16A-467F3BF44E1A}" destId="{D756EC1E-E040-4198-BAA0-028AE557DC76}" srcOrd="1" destOrd="0" presId="urn:microsoft.com/office/officeart/2016/7/layout/VerticalSolidActionList"/>
    <dgm:cxn modelId="{A570204E-6FE6-4966-AFF2-46FCD700A66E}" type="presParOf" srcId="{53424C09-FE1A-4D4D-9612-E295A8566563}" destId="{7E90D9C9-E98F-48A3-B348-9264D9428DFC}" srcOrd="1" destOrd="0" presId="urn:microsoft.com/office/officeart/2016/7/layout/VerticalSolidActionList"/>
    <dgm:cxn modelId="{7F505E97-F672-475C-9BAE-8D37869E30A8}" type="presParOf" srcId="{53424C09-FE1A-4D4D-9612-E295A8566563}" destId="{5BC14A7D-3EBC-4931-951B-568E14843C3E}" srcOrd="2" destOrd="0" presId="urn:microsoft.com/office/officeart/2016/7/layout/VerticalSolidActionList"/>
    <dgm:cxn modelId="{5B858E73-65D4-4B4B-B595-CA1B537845FF}" type="presParOf" srcId="{5BC14A7D-3EBC-4931-951B-568E14843C3E}" destId="{B011F9E1-CCC0-45B8-8BB1-3C536FC59F67}" srcOrd="0" destOrd="0" presId="urn:microsoft.com/office/officeart/2016/7/layout/VerticalSolidActionList"/>
    <dgm:cxn modelId="{59F27095-488E-457D-A467-228F80F6FF00}" type="presParOf" srcId="{5BC14A7D-3EBC-4931-951B-568E14843C3E}" destId="{AB02597C-0621-4C59-B150-48A77390E739}" srcOrd="1" destOrd="0" presId="urn:microsoft.com/office/officeart/2016/7/layout/VerticalSolidActionList"/>
    <dgm:cxn modelId="{5543CFD8-0384-499E-8C5A-9E8964A16A5E}" type="presParOf" srcId="{53424C09-FE1A-4D4D-9612-E295A8566563}" destId="{104514DE-91C4-42DF-8B85-C8920341A4AE}" srcOrd="3" destOrd="0" presId="urn:microsoft.com/office/officeart/2016/7/layout/VerticalSolidActionList"/>
    <dgm:cxn modelId="{B6E2F22B-89EE-49EA-A4E7-CD604EDB7600}" type="presParOf" srcId="{53424C09-FE1A-4D4D-9612-E295A8566563}" destId="{A0FE7B14-5AB1-418E-8E3D-54C93129DF2A}" srcOrd="4" destOrd="0" presId="urn:microsoft.com/office/officeart/2016/7/layout/VerticalSolidActionList"/>
    <dgm:cxn modelId="{763A5E1D-276C-4BB8-8F0E-FD531667A460}" type="presParOf" srcId="{A0FE7B14-5AB1-418E-8E3D-54C93129DF2A}" destId="{4B2BE1FC-B6FF-4CCF-9563-6586832714FD}" srcOrd="0" destOrd="0" presId="urn:microsoft.com/office/officeart/2016/7/layout/VerticalSolidActionList"/>
    <dgm:cxn modelId="{5D4D999F-D771-4FEC-9CE5-4AEE5E5CE0DE}" type="presParOf" srcId="{A0FE7B14-5AB1-418E-8E3D-54C93129DF2A}" destId="{4FD809A8-964F-49E9-84AE-E7AD50212611}" srcOrd="1" destOrd="0" presId="urn:microsoft.com/office/officeart/2016/7/layout/VerticalSolidActionList"/>
    <dgm:cxn modelId="{A4D6BEC7-C7F4-471F-BB8B-A0E5A15BC8ED}" type="presParOf" srcId="{53424C09-FE1A-4D4D-9612-E295A8566563}" destId="{4C388EC4-98E8-4F91-BDA4-45FF4645A554}" srcOrd="5" destOrd="0" presId="urn:microsoft.com/office/officeart/2016/7/layout/VerticalSolidActionList"/>
    <dgm:cxn modelId="{776436F6-3B14-41E2-A546-F3F0FE7DE868}" type="presParOf" srcId="{53424C09-FE1A-4D4D-9612-E295A8566563}" destId="{BB7D1A1F-0BA1-47F0-B8F2-1C287FDE8B4B}" srcOrd="6" destOrd="0" presId="urn:microsoft.com/office/officeart/2016/7/layout/VerticalSolidActionList"/>
    <dgm:cxn modelId="{50D2C75F-3B52-41B3-94C3-D831C66077D5}" type="presParOf" srcId="{BB7D1A1F-0BA1-47F0-B8F2-1C287FDE8B4B}" destId="{653D3FCF-3CE0-47AB-9AC9-5A293AE4E9C6}" srcOrd="0" destOrd="0" presId="urn:microsoft.com/office/officeart/2016/7/layout/VerticalSolidActionList"/>
    <dgm:cxn modelId="{DCEFAAC6-0A52-4725-89F8-9ECE69532F08}" type="presParOf" srcId="{BB7D1A1F-0BA1-47F0-B8F2-1C287FDE8B4B}" destId="{BF977C48-64C7-44C5-BE19-11D177A90788}" srcOrd="1" destOrd="0" presId="urn:microsoft.com/office/officeart/2016/7/layout/VerticalSolidActionList"/>
    <dgm:cxn modelId="{E8F51E0A-2D93-468B-8D2A-13D62A108266}" type="presParOf" srcId="{53424C09-FE1A-4D4D-9612-E295A8566563}" destId="{1F9A23D5-FDAE-4A83-B2CC-1D818745B264}" srcOrd="7" destOrd="0" presId="urn:microsoft.com/office/officeart/2016/7/layout/VerticalSolidActionList"/>
    <dgm:cxn modelId="{F2F6F33A-0E55-4346-8F41-AEBFD0B13EAE}" type="presParOf" srcId="{53424C09-FE1A-4D4D-9612-E295A8566563}" destId="{C6BE9935-BFFE-460E-BF2D-18FC8099E1F6}" srcOrd="8" destOrd="0" presId="urn:microsoft.com/office/officeart/2016/7/layout/VerticalSolidActionList"/>
    <dgm:cxn modelId="{AE25E7D5-7129-4407-8613-4890A28F56F9}" type="presParOf" srcId="{C6BE9935-BFFE-460E-BF2D-18FC8099E1F6}" destId="{D44A7BB6-A67C-48C1-B747-F60FD89E51B0}" srcOrd="0" destOrd="0" presId="urn:microsoft.com/office/officeart/2016/7/layout/VerticalSolidActionList"/>
    <dgm:cxn modelId="{78CF3584-C089-4125-BAD2-D6C803B3C4AA}" type="presParOf" srcId="{C6BE9935-BFFE-460E-BF2D-18FC8099E1F6}" destId="{280DC556-8CA5-4EEA-8EC3-A64D1EEC81B2}" srcOrd="1" destOrd="0" presId="urn:microsoft.com/office/officeart/2016/7/layout/VerticalSolidActionList"/>
    <dgm:cxn modelId="{2EAD28AB-8D39-473F-856D-83EE6759E153}" type="presParOf" srcId="{53424C09-FE1A-4D4D-9612-E295A8566563}" destId="{A3E2193E-C0F5-4A02-8C35-04D1ED0B8521}" srcOrd="9" destOrd="0" presId="urn:microsoft.com/office/officeart/2016/7/layout/VerticalSolidActionList"/>
    <dgm:cxn modelId="{133DB043-EF58-46DB-B744-9507243BF1A3}" type="presParOf" srcId="{53424C09-FE1A-4D4D-9612-E295A8566563}" destId="{74B7189C-9820-4F8B-9B47-C7B4A05B4140}" srcOrd="10" destOrd="0" presId="urn:microsoft.com/office/officeart/2016/7/layout/VerticalSolidActionList"/>
    <dgm:cxn modelId="{D1B71D82-F166-4823-864D-9AF509E587B5}" type="presParOf" srcId="{74B7189C-9820-4F8B-9B47-C7B4A05B4140}" destId="{8E14D3E6-C2A3-4661-9F99-B984AE9E9B11}" srcOrd="0" destOrd="0" presId="urn:microsoft.com/office/officeart/2016/7/layout/VerticalSolidActionList"/>
    <dgm:cxn modelId="{89512299-7B54-421A-80EA-EFCFDD097D81}" type="presParOf" srcId="{74B7189C-9820-4F8B-9B47-C7B4A05B4140}" destId="{BFC5FBB9-82FB-4A35-ACE0-1AA349EA8C89}" srcOrd="1" destOrd="0" presId="urn:microsoft.com/office/officeart/2016/7/layout/VerticalSolidActionList"/>
    <dgm:cxn modelId="{B999CA17-4EB9-4C9F-B358-C886FECC8BAF}" type="presParOf" srcId="{53424C09-FE1A-4D4D-9612-E295A8566563}" destId="{DEE7914A-AC68-4EC2-A998-6B03EC9518F0}" srcOrd="11" destOrd="0" presId="urn:microsoft.com/office/officeart/2016/7/layout/VerticalSolidActionList"/>
    <dgm:cxn modelId="{DD80C1DE-6C29-48FE-8DEF-5322E5B74782}" type="presParOf" srcId="{53424C09-FE1A-4D4D-9612-E295A8566563}" destId="{9E0B6B9F-F4D6-4978-9C56-7CE4C36C6D66}" srcOrd="12" destOrd="0" presId="urn:microsoft.com/office/officeart/2016/7/layout/VerticalSolidActionList"/>
    <dgm:cxn modelId="{6DDC7D59-B5BC-468C-B69A-0518F1E6D836}" type="presParOf" srcId="{9E0B6B9F-F4D6-4978-9C56-7CE4C36C6D66}" destId="{E2AF3251-7DEF-4FFE-B4A7-E59DC5631E14}" srcOrd="0" destOrd="0" presId="urn:microsoft.com/office/officeart/2016/7/layout/VerticalSolidActionList"/>
    <dgm:cxn modelId="{0F6CF76A-85E7-4486-96B6-D9E8100ACA81}" type="presParOf" srcId="{9E0B6B9F-F4D6-4978-9C56-7CE4C36C6D66}" destId="{4032396F-935A-4C84-B39D-0E160A6E8007}" srcOrd="1" destOrd="0" presId="urn:microsoft.com/office/officeart/2016/7/layout/VerticalSolid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90E550-9512-40C6-8223-D7A54CAE95FE}"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AF5B0D-ACB0-4D90-BD42-B48C77D2D9D1}">
      <dgm:prSet phldrT="[Text]"/>
      <dgm:spPr/>
      <dgm:t>
        <a:bodyPr/>
        <a:lstStyle/>
        <a:p>
          <a:r>
            <a:rPr lang="en-US" dirty="0"/>
            <a:t>Perform exploratory data analysis to identify key features and determine training labels</a:t>
          </a:r>
        </a:p>
      </dgm:t>
    </dgm:pt>
    <dgm:pt modelId="{3E4445E7-A7D1-4CB8-ABD7-476D779A4E3E}" type="parTrans" cxnId="{A821957C-34AC-4BE4-8522-C8DF80E67D83}">
      <dgm:prSet/>
      <dgm:spPr/>
      <dgm:t>
        <a:bodyPr/>
        <a:lstStyle/>
        <a:p>
          <a:endParaRPr lang="en-US"/>
        </a:p>
      </dgm:t>
    </dgm:pt>
    <dgm:pt modelId="{D133F45C-E6FE-41A8-84F8-9146AECDAA80}" type="sibTrans" cxnId="{A821957C-34AC-4BE4-8522-C8DF80E67D83}">
      <dgm:prSet/>
      <dgm:spPr/>
      <dgm:t>
        <a:bodyPr/>
        <a:lstStyle/>
        <a:p>
          <a:endParaRPr lang="en-US"/>
        </a:p>
      </dgm:t>
    </dgm:pt>
    <dgm:pt modelId="{0FB6DB0A-70FA-477E-8725-7705AC2017D0}">
      <dgm:prSet phldrT="[Text]"/>
      <dgm:spPr/>
      <dgm:t>
        <a:bodyPr/>
        <a:lstStyle/>
        <a:p>
          <a:r>
            <a:rPr lang="en-US"/>
            <a:t>Calculate the number of launches from each site</a:t>
          </a:r>
          <a:endParaRPr lang="en-US" dirty="0"/>
        </a:p>
      </dgm:t>
    </dgm:pt>
    <dgm:pt modelId="{BDF03A97-8CDC-4A50-AB6B-61533068E09B}" type="parTrans" cxnId="{898ADACF-9B24-4249-AE29-39591C6E0AC9}">
      <dgm:prSet/>
      <dgm:spPr/>
      <dgm:t>
        <a:bodyPr/>
        <a:lstStyle/>
        <a:p>
          <a:endParaRPr lang="en-US"/>
        </a:p>
      </dgm:t>
    </dgm:pt>
    <dgm:pt modelId="{205A3EFF-C551-45C5-848C-B9B3D52F1ED7}" type="sibTrans" cxnId="{898ADACF-9B24-4249-AE29-39591C6E0AC9}">
      <dgm:prSet/>
      <dgm:spPr/>
      <dgm:t>
        <a:bodyPr/>
        <a:lstStyle/>
        <a:p>
          <a:endParaRPr lang="en-US"/>
        </a:p>
      </dgm:t>
    </dgm:pt>
    <dgm:pt modelId="{0BD1B94E-B90C-4541-8C1A-F04C35080D51}">
      <dgm:prSet phldrT="[Text]"/>
      <dgm:spPr/>
      <dgm:t>
        <a:bodyPr/>
        <a:lstStyle/>
        <a:p>
          <a:r>
            <a:rPr lang="en-US"/>
            <a:t>Count the occurrences of each orbit type</a:t>
          </a:r>
          <a:endParaRPr lang="en-US" dirty="0"/>
        </a:p>
      </dgm:t>
    </dgm:pt>
    <dgm:pt modelId="{102BE968-8CB5-4488-9D4F-895A25262262}" type="parTrans" cxnId="{9C6CFC4E-E784-4F56-9A9B-9F3C43AB4E36}">
      <dgm:prSet/>
      <dgm:spPr/>
      <dgm:t>
        <a:bodyPr/>
        <a:lstStyle/>
        <a:p>
          <a:endParaRPr lang="en-US"/>
        </a:p>
      </dgm:t>
    </dgm:pt>
    <dgm:pt modelId="{62845192-FA53-46E0-930E-79EC7AAA3942}" type="sibTrans" cxnId="{9C6CFC4E-E784-4F56-9A9B-9F3C43AB4E36}">
      <dgm:prSet/>
      <dgm:spPr/>
      <dgm:t>
        <a:bodyPr/>
        <a:lstStyle/>
        <a:p>
          <a:endParaRPr lang="en-US"/>
        </a:p>
      </dgm:t>
    </dgm:pt>
    <dgm:pt modelId="{B10390BC-F2BC-4FD5-9E06-20A8B967FF44}">
      <dgm:prSet phldrT="[Text]"/>
      <dgm:spPr/>
      <dgm:t>
        <a:bodyPr/>
        <a:lstStyle/>
        <a:p>
          <a:r>
            <a:rPr lang="en-US"/>
            <a:t>Determine the number of successful and unsuccessful landings for each orbit type</a:t>
          </a:r>
          <a:endParaRPr lang="en-US" dirty="0"/>
        </a:p>
      </dgm:t>
    </dgm:pt>
    <dgm:pt modelId="{BB22B8DB-BD63-41CA-BCB2-E0C924D2E45F}" type="parTrans" cxnId="{F81DFE54-10B2-4E6B-9C1A-9CCAE300AFA8}">
      <dgm:prSet/>
      <dgm:spPr/>
      <dgm:t>
        <a:bodyPr/>
        <a:lstStyle/>
        <a:p>
          <a:endParaRPr lang="en-US"/>
        </a:p>
      </dgm:t>
    </dgm:pt>
    <dgm:pt modelId="{E490FE81-3C56-421E-94DC-1217774031F4}" type="sibTrans" cxnId="{F81DFE54-10B2-4E6B-9C1A-9CCAE300AFA8}">
      <dgm:prSet/>
      <dgm:spPr/>
      <dgm:t>
        <a:bodyPr/>
        <a:lstStyle/>
        <a:p>
          <a:endParaRPr lang="en-US"/>
        </a:p>
      </dgm:t>
    </dgm:pt>
    <dgm:pt modelId="{D30FD0BB-2DD3-48BF-8EFD-0B408FE389B1}">
      <dgm:prSet phldrT="[Text]"/>
      <dgm:spPr/>
      <dgm:t>
        <a:bodyPr/>
        <a:lstStyle/>
        <a:p>
          <a:r>
            <a:rPr lang="en-US"/>
            <a:t>Generate the final landing outcome labels based on the "Outcome" column</a:t>
          </a:r>
          <a:endParaRPr lang="en-US" dirty="0"/>
        </a:p>
      </dgm:t>
    </dgm:pt>
    <dgm:pt modelId="{A9187E35-CE3C-40A8-B72A-24524E39EAD4}" type="parTrans" cxnId="{38D683F7-C3E6-4FA0-AE94-006064338F3B}">
      <dgm:prSet/>
      <dgm:spPr/>
      <dgm:t>
        <a:bodyPr/>
        <a:lstStyle/>
        <a:p>
          <a:endParaRPr lang="en-US"/>
        </a:p>
      </dgm:t>
    </dgm:pt>
    <dgm:pt modelId="{D0FD83E8-050B-4682-9DC6-E3B633CEED06}" type="sibTrans" cxnId="{38D683F7-C3E6-4FA0-AE94-006064338F3B}">
      <dgm:prSet/>
      <dgm:spPr/>
      <dgm:t>
        <a:bodyPr/>
        <a:lstStyle/>
        <a:p>
          <a:endParaRPr lang="en-US"/>
        </a:p>
      </dgm:t>
    </dgm:pt>
    <dgm:pt modelId="{9646AA7D-AE3C-4294-93F6-3DF12E6A453F}">
      <dgm:prSet phldrT="[Text]"/>
      <dgm:spPr/>
      <dgm:t>
        <a:bodyPr/>
        <a:lstStyle/>
        <a:p>
          <a:r>
            <a:rPr lang="en-US"/>
            <a:t>Export the cleaned and labeled data to a CSV file for further analysis</a:t>
          </a:r>
          <a:endParaRPr lang="en-US" dirty="0"/>
        </a:p>
      </dgm:t>
    </dgm:pt>
    <dgm:pt modelId="{EFACF78C-B2ED-4C64-A11B-932A80BA0F1E}" type="parTrans" cxnId="{61EA5FDC-25C6-43D3-923C-B76EB02CA06E}">
      <dgm:prSet/>
      <dgm:spPr/>
      <dgm:t>
        <a:bodyPr/>
        <a:lstStyle/>
        <a:p>
          <a:endParaRPr lang="en-US"/>
        </a:p>
      </dgm:t>
    </dgm:pt>
    <dgm:pt modelId="{0B507291-52A7-4817-AB9C-242CC3219433}" type="sibTrans" cxnId="{61EA5FDC-25C6-43D3-923C-B76EB02CA06E}">
      <dgm:prSet/>
      <dgm:spPr/>
      <dgm:t>
        <a:bodyPr/>
        <a:lstStyle/>
        <a:p>
          <a:endParaRPr lang="en-US"/>
        </a:p>
      </dgm:t>
    </dgm:pt>
    <dgm:pt modelId="{652969C9-F0CE-4883-AE5D-0D21A79A682E}" type="pres">
      <dgm:prSet presAssocID="{4290E550-9512-40C6-8223-D7A54CAE95FE}" presName="diagram" presStyleCnt="0">
        <dgm:presLayoutVars>
          <dgm:dir/>
          <dgm:resizeHandles val="exact"/>
        </dgm:presLayoutVars>
      </dgm:prSet>
      <dgm:spPr/>
    </dgm:pt>
    <dgm:pt modelId="{FEB79C3D-4DCC-46A4-9DAA-C741E7E04AC2}" type="pres">
      <dgm:prSet presAssocID="{BEAF5B0D-ACB0-4D90-BD42-B48C77D2D9D1}" presName="node" presStyleLbl="node1" presStyleIdx="0" presStyleCnt="6">
        <dgm:presLayoutVars>
          <dgm:bulletEnabled val="1"/>
        </dgm:presLayoutVars>
      </dgm:prSet>
      <dgm:spPr/>
    </dgm:pt>
    <dgm:pt modelId="{7722FCA0-DF20-41BA-982F-9C293324B24F}" type="pres">
      <dgm:prSet presAssocID="{D133F45C-E6FE-41A8-84F8-9146AECDAA80}" presName="sibTrans" presStyleLbl="sibTrans2D1" presStyleIdx="0" presStyleCnt="5"/>
      <dgm:spPr/>
    </dgm:pt>
    <dgm:pt modelId="{D8B98A6B-A73B-4F1C-BC9B-A7E88C6B553D}" type="pres">
      <dgm:prSet presAssocID="{D133F45C-E6FE-41A8-84F8-9146AECDAA80}" presName="connectorText" presStyleLbl="sibTrans2D1" presStyleIdx="0" presStyleCnt="5"/>
      <dgm:spPr/>
    </dgm:pt>
    <dgm:pt modelId="{9A4E44A5-56B6-4E1C-9EDE-0761D725BDDF}" type="pres">
      <dgm:prSet presAssocID="{0FB6DB0A-70FA-477E-8725-7705AC2017D0}" presName="node" presStyleLbl="node1" presStyleIdx="1" presStyleCnt="6">
        <dgm:presLayoutVars>
          <dgm:bulletEnabled val="1"/>
        </dgm:presLayoutVars>
      </dgm:prSet>
      <dgm:spPr/>
    </dgm:pt>
    <dgm:pt modelId="{CD11FCFA-0422-485D-B6AC-95ABA08F0CDB}" type="pres">
      <dgm:prSet presAssocID="{205A3EFF-C551-45C5-848C-B9B3D52F1ED7}" presName="sibTrans" presStyleLbl="sibTrans2D1" presStyleIdx="1" presStyleCnt="5"/>
      <dgm:spPr/>
    </dgm:pt>
    <dgm:pt modelId="{B685099A-DD15-48DD-A3EB-CC213AA70A47}" type="pres">
      <dgm:prSet presAssocID="{205A3EFF-C551-45C5-848C-B9B3D52F1ED7}" presName="connectorText" presStyleLbl="sibTrans2D1" presStyleIdx="1" presStyleCnt="5"/>
      <dgm:spPr/>
    </dgm:pt>
    <dgm:pt modelId="{328AEB3F-727E-4369-9961-98664BC88908}" type="pres">
      <dgm:prSet presAssocID="{0BD1B94E-B90C-4541-8C1A-F04C35080D51}" presName="node" presStyleLbl="node1" presStyleIdx="2" presStyleCnt="6">
        <dgm:presLayoutVars>
          <dgm:bulletEnabled val="1"/>
        </dgm:presLayoutVars>
      </dgm:prSet>
      <dgm:spPr/>
    </dgm:pt>
    <dgm:pt modelId="{B7E45962-49B6-41CA-9483-0C7F7587E82F}" type="pres">
      <dgm:prSet presAssocID="{62845192-FA53-46E0-930E-79EC7AAA3942}" presName="sibTrans" presStyleLbl="sibTrans2D1" presStyleIdx="2" presStyleCnt="5"/>
      <dgm:spPr/>
    </dgm:pt>
    <dgm:pt modelId="{412D6FA5-C526-4B6A-A9E2-1E61189BEFF5}" type="pres">
      <dgm:prSet presAssocID="{62845192-FA53-46E0-930E-79EC7AAA3942}" presName="connectorText" presStyleLbl="sibTrans2D1" presStyleIdx="2" presStyleCnt="5"/>
      <dgm:spPr/>
    </dgm:pt>
    <dgm:pt modelId="{E841839E-7DD1-4B8A-B4D6-28164D49A5A6}" type="pres">
      <dgm:prSet presAssocID="{B10390BC-F2BC-4FD5-9E06-20A8B967FF44}" presName="node" presStyleLbl="node1" presStyleIdx="3" presStyleCnt="6">
        <dgm:presLayoutVars>
          <dgm:bulletEnabled val="1"/>
        </dgm:presLayoutVars>
      </dgm:prSet>
      <dgm:spPr/>
    </dgm:pt>
    <dgm:pt modelId="{B8908D2D-C548-42F6-80D0-8D3B8FF50213}" type="pres">
      <dgm:prSet presAssocID="{E490FE81-3C56-421E-94DC-1217774031F4}" presName="sibTrans" presStyleLbl="sibTrans2D1" presStyleIdx="3" presStyleCnt="5"/>
      <dgm:spPr/>
    </dgm:pt>
    <dgm:pt modelId="{7021E2DF-D6BB-4785-A8BF-EA34BBBC97B2}" type="pres">
      <dgm:prSet presAssocID="{E490FE81-3C56-421E-94DC-1217774031F4}" presName="connectorText" presStyleLbl="sibTrans2D1" presStyleIdx="3" presStyleCnt="5"/>
      <dgm:spPr/>
    </dgm:pt>
    <dgm:pt modelId="{44879780-028A-47F5-AF8E-96C7109D6115}" type="pres">
      <dgm:prSet presAssocID="{D30FD0BB-2DD3-48BF-8EFD-0B408FE389B1}" presName="node" presStyleLbl="node1" presStyleIdx="4" presStyleCnt="6">
        <dgm:presLayoutVars>
          <dgm:bulletEnabled val="1"/>
        </dgm:presLayoutVars>
      </dgm:prSet>
      <dgm:spPr/>
    </dgm:pt>
    <dgm:pt modelId="{57A0A4AB-8B3F-42B0-8EA0-31DC3E238A1F}" type="pres">
      <dgm:prSet presAssocID="{D0FD83E8-050B-4682-9DC6-E3B633CEED06}" presName="sibTrans" presStyleLbl="sibTrans2D1" presStyleIdx="4" presStyleCnt="5"/>
      <dgm:spPr/>
    </dgm:pt>
    <dgm:pt modelId="{895B8D26-D220-409D-A4F0-99F43A13B7D6}" type="pres">
      <dgm:prSet presAssocID="{D0FD83E8-050B-4682-9DC6-E3B633CEED06}" presName="connectorText" presStyleLbl="sibTrans2D1" presStyleIdx="4" presStyleCnt="5"/>
      <dgm:spPr/>
    </dgm:pt>
    <dgm:pt modelId="{5184B509-EB83-4BB6-87A9-2D3C514B2304}" type="pres">
      <dgm:prSet presAssocID="{9646AA7D-AE3C-4294-93F6-3DF12E6A453F}" presName="node" presStyleLbl="node1" presStyleIdx="5" presStyleCnt="6">
        <dgm:presLayoutVars>
          <dgm:bulletEnabled val="1"/>
        </dgm:presLayoutVars>
      </dgm:prSet>
      <dgm:spPr/>
    </dgm:pt>
  </dgm:ptLst>
  <dgm:cxnLst>
    <dgm:cxn modelId="{79E61F00-9887-4603-AEA8-F9E116D5C0E5}" type="presOf" srcId="{D133F45C-E6FE-41A8-84F8-9146AECDAA80}" destId="{7722FCA0-DF20-41BA-982F-9C293324B24F}" srcOrd="0" destOrd="0" presId="urn:microsoft.com/office/officeart/2005/8/layout/process5"/>
    <dgm:cxn modelId="{206F841C-F23F-4E80-8C06-DBF3C4A14D7D}" type="presOf" srcId="{0BD1B94E-B90C-4541-8C1A-F04C35080D51}" destId="{328AEB3F-727E-4369-9961-98664BC88908}" srcOrd="0" destOrd="0" presId="urn:microsoft.com/office/officeart/2005/8/layout/process5"/>
    <dgm:cxn modelId="{97BC7D2A-0414-45D1-91F3-3FE524F9B577}" type="presOf" srcId="{0FB6DB0A-70FA-477E-8725-7705AC2017D0}" destId="{9A4E44A5-56B6-4E1C-9EDE-0761D725BDDF}" srcOrd="0" destOrd="0" presId="urn:microsoft.com/office/officeart/2005/8/layout/process5"/>
    <dgm:cxn modelId="{F2E28D3D-6EE8-4E00-8824-39DE51DAC3C0}" type="presOf" srcId="{E490FE81-3C56-421E-94DC-1217774031F4}" destId="{7021E2DF-D6BB-4785-A8BF-EA34BBBC97B2}" srcOrd="1" destOrd="0" presId="urn:microsoft.com/office/officeart/2005/8/layout/process5"/>
    <dgm:cxn modelId="{89B36E44-2039-45DB-9475-28E173280B2A}" type="presOf" srcId="{D0FD83E8-050B-4682-9DC6-E3B633CEED06}" destId="{895B8D26-D220-409D-A4F0-99F43A13B7D6}" srcOrd="1" destOrd="0" presId="urn:microsoft.com/office/officeart/2005/8/layout/process5"/>
    <dgm:cxn modelId="{C3841266-6523-46FF-ABF4-8EAE851146F7}" type="presOf" srcId="{D133F45C-E6FE-41A8-84F8-9146AECDAA80}" destId="{D8B98A6B-A73B-4F1C-BC9B-A7E88C6B553D}" srcOrd="1" destOrd="0" presId="urn:microsoft.com/office/officeart/2005/8/layout/process5"/>
    <dgm:cxn modelId="{AFCAD74E-8F9E-4ECE-8CBB-05FC95053426}" type="presOf" srcId="{4290E550-9512-40C6-8223-D7A54CAE95FE}" destId="{652969C9-F0CE-4883-AE5D-0D21A79A682E}" srcOrd="0" destOrd="0" presId="urn:microsoft.com/office/officeart/2005/8/layout/process5"/>
    <dgm:cxn modelId="{9C6CFC4E-E784-4F56-9A9B-9F3C43AB4E36}" srcId="{4290E550-9512-40C6-8223-D7A54CAE95FE}" destId="{0BD1B94E-B90C-4541-8C1A-F04C35080D51}" srcOrd="2" destOrd="0" parTransId="{102BE968-8CB5-4488-9D4F-895A25262262}" sibTransId="{62845192-FA53-46E0-930E-79EC7AAA3942}"/>
    <dgm:cxn modelId="{F81DFE54-10B2-4E6B-9C1A-9CCAE300AFA8}" srcId="{4290E550-9512-40C6-8223-D7A54CAE95FE}" destId="{B10390BC-F2BC-4FD5-9E06-20A8B967FF44}" srcOrd="3" destOrd="0" parTransId="{BB22B8DB-BD63-41CA-BCB2-E0C924D2E45F}" sibTransId="{E490FE81-3C56-421E-94DC-1217774031F4}"/>
    <dgm:cxn modelId="{A821957C-34AC-4BE4-8522-C8DF80E67D83}" srcId="{4290E550-9512-40C6-8223-D7A54CAE95FE}" destId="{BEAF5B0D-ACB0-4D90-BD42-B48C77D2D9D1}" srcOrd="0" destOrd="0" parTransId="{3E4445E7-A7D1-4CB8-ABD7-476D779A4E3E}" sibTransId="{D133F45C-E6FE-41A8-84F8-9146AECDAA80}"/>
    <dgm:cxn modelId="{8D18028B-8637-4BDF-97A7-25EF4B04EF33}" type="presOf" srcId="{9646AA7D-AE3C-4294-93F6-3DF12E6A453F}" destId="{5184B509-EB83-4BB6-87A9-2D3C514B2304}" srcOrd="0" destOrd="0" presId="urn:microsoft.com/office/officeart/2005/8/layout/process5"/>
    <dgm:cxn modelId="{C7A1199C-36AE-4C17-82E8-83E128E12968}" type="presOf" srcId="{E490FE81-3C56-421E-94DC-1217774031F4}" destId="{B8908D2D-C548-42F6-80D0-8D3B8FF50213}" srcOrd="0" destOrd="0" presId="urn:microsoft.com/office/officeart/2005/8/layout/process5"/>
    <dgm:cxn modelId="{C382EBA9-A427-4FE3-8984-38B8B4D50B0C}" type="presOf" srcId="{BEAF5B0D-ACB0-4D90-BD42-B48C77D2D9D1}" destId="{FEB79C3D-4DCC-46A4-9DAA-C741E7E04AC2}" srcOrd="0" destOrd="0" presId="urn:microsoft.com/office/officeart/2005/8/layout/process5"/>
    <dgm:cxn modelId="{1C7214B6-27FB-4645-97CC-1D8C8B6FEFE2}" type="presOf" srcId="{D30FD0BB-2DD3-48BF-8EFD-0B408FE389B1}" destId="{44879780-028A-47F5-AF8E-96C7109D6115}" srcOrd="0" destOrd="0" presId="urn:microsoft.com/office/officeart/2005/8/layout/process5"/>
    <dgm:cxn modelId="{12D93FBA-EFEF-405F-9049-E1988E0F0EC5}" type="presOf" srcId="{205A3EFF-C551-45C5-848C-B9B3D52F1ED7}" destId="{B685099A-DD15-48DD-A3EB-CC213AA70A47}" srcOrd="1" destOrd="0" presId="urn:microsoft.com/office/officeart/2005/8/layout/process5"/>
    <dgm:cxn modelId="{DC06C7BA-C6B0-48E1-B143-0993E160D3D9}" type="presOf" srcId="{205A3EFF-C551-45C5-848C-B9B3D52F1ED7}" destId="{CD11FCFA-0422-485D-B6AC-95ABA08F0CDB}" srcOrd="0" destOrd="0" presId="urn:microsoft.com/office/officeart/2005/8/layout/process5"/>
    <dgm:cxn modelId="{3E4CE8BB-BD0E-4663-9D8C-76273B6ACA46}" type="presOf" srcId="{B10390BC-F2BC-4FD5-9E06-20A8B967FF44}" destId="{E841839E-7DD1-4B8A-B4D6-28164D49A5A6}" srcOrd="0" destOrd="0" presId="urn:microsoft.com/office/officeart/2005/8/layout/process5"/>
    <dgm:cxn modelId="{898ADACF-9B24-4249-AE29-39591C6E0AC9}" srcId="{4290E550-9512-40C6-8223-D7A54CAE95FE}" destId="{0FB6DB0A-70FA-477E-8725-7705AC2017D0}" srcOrd="1" destOrd="0" parTransId="{BDF03A97-8CDC-4A50-AB6B-61533068E09B}" sibTransId="{205A3EFF-C551-45C5-848C-B9B3D52F1ED7}"/>
    <dgm:cxn modelId="{61EA5FDC-25C6-43D3-923C-B76EB02CA06E}" srcId="{4290E550-9512-40C6-8223-D7A54CAE95FE}" destId="{9646AA7D-AE3C-4294-93F6-3DF12E6A453F}" srcOrd="5" destOrd="0" parTransId="{EFACF78C-B2ED-4C64-A11B-932A80BA0F1E}" sibTransId="{0B507291-52A7-4817-AB9C-242CC3219433}"/>
    <dgm:cxn modelId="{83FE85E3-49F6-4B5A-B8EA-957C8AE961AE}" type="presOf" srcId="{62845192-FA53-46E0-930E-79EC7AAA3942}" destId="{412D6FA5-C526-4B6A-A9E2-1E61189BEFF5}" srcOrd="1" destOrd="0" presId="urn:microsoft.com/office/officeart/2005/8/layout/process5"/>
    <dgm:cxn modelId="{B1339BEF-989D-40AD-BCFB-9CCF570F273C}" type="presOf" srcId="{D0FD83E8-050B-4682-9DC6-E3B633CEED06}" destId="{57A0A4AB-8B3F-42B0-8EA0-31DC3E238A1F}" srcOrd="0" destOrd="0" presId="urn:microsoft.com/office/officeart/2005/8/layout/process5"/>
    <dgm:cxn modelId="{38D683F7-C3E6-4FA0-AE94-006064338F3B}" srcId="{4290E550-9512-40C6-8223-D7A54CAE95FE}" destId="{D30FD0BB-2DD3-48BF-8EFD-0B408FE389B1}" srcOrd="4" destOrd="0" parTransId="{A9187E35-CE3C-40A8-B72A-24524E39EAD4}" sibTransId="{D0FD83E8-050B-4682-9DC6-E3B633CEED06}"/>
    <dgm:cxn modelId="{0D5C15FB-2531-468D-A973-2F85D940EEC1}" type="presOf" srcId="{62845192-FA53-46E0-930E-79EC7AAA3942}" destId="{B7E45962-49B6-41CA-9483-0C7F7587E82F}" srcOrd="0" destOrd="0" presId="urn:microsoft.com/office/officeart/2005/8/layout/process5"/>
    <dgm:cxn modelId="{049A342E-67BD-41B2-8F6F-E04EE94B7832}" type="presParOf" srcId="{652969C9-F0CE-4883-AE5D-0D21A79A682E}" destId="{FEB79C3D-4DCC-46A4-9DAA-C741E7E04AC2}" srcOrd="0" destOrd="0" presId="urn:microsoft.com/office/officeart/2005/8/layout/process5"/>
    <dgm:cxn modelId="{02739D06-734A-43EA-A35D-16E1BB68A7DD}" type="presParOf" srcId="{652969C9-F0CE-4883-AE5D-0D21A79A682E}" destId="{7722FCA0-DF20-41BA-982F-9C293324B24F}" srcOrd="1" destOrd="0" presId="urn:microsoft.com/office/officeart/2005/8/layout/process5"/>
    <dgm:cxn modelId="{CE388FAE-D6AA-495C-9599-C841B208D4EE}" type="presParOf" srcId="{7722FCA0-DF20-41BA-982F-9C293324B24F}" destId="{D8B98A6B-A73B-4F1C-BC9B-A7E88C6B553D}" srcOrd="0" destOrd="0" presId="urn:microsoft.com/office/officeart/2005/8/layout/process5"/>
    <dgm:cxn modelId="{191FA1E0-841C-4F12-A95B-95B93BB23189}" type="presParOf" srcId="{652969C9-F0CE-4883-AE5D-0D21A79A682E}" destId="{9A4E44A5-56B6-4E1C-9EDE-0761D725BDDF}" srcOrd="2" destOrd="0" presId="urn:microsoft.com/office/officeart/2005/8/layout/process5"/>
    <dgm:cxn modelId="{E2E8AC34-4C02-4FE7-8C9A-CE7E1E7C3BE2}" type="presParOf" srcId="{652969C9-F0CE-4883-AE5D-0D21A79A682E}" destId="{CD11FCFA-0422-485D-B6AC-95ABA08F0CDB}" srcOrd="3" destOrd="0" presId="urn:microsoft.com/office/officeart/2005/8/layout/process5"/>
    <dgm:cxn modelId="{C82460A2-3CBA-479A-84DD-17D7A10D7A95}" type="presParOf" srcId="{CD11FCFA-0422-485D-B6AC-95ABA08F0CDB}" destId="{B685099A-DD15-48DD-A3EB-CC213AA70A47}" srcOrd="0" destOrd="0" presId="urn:microsoft.com/office/officeart/2005/8/layout/process5"/>
    <dgm:cxn modelId="{867D6B83-1D2D-4021-BFDE-B65DB2245101}" type="presParOf" srcId="{652969C9-F0CE-4883-AE5D-0D21A79A682E}" destId="{328AEB3F-727E-4369-9961-98664BC88908}" srcOrd="4" destOrd="0" presId="urn:microsoft.com/office/officeart/2005/8/layout/process5"/>
    <dgm:cxn modelId="{C2E2D4D4-0905-4418-A30E-E32D19C12C6A}" type="presParOf" srcId="{652969C9-F0CE-4883-AE5D-0D21A79A682E}" destId="{B7E45962-49B6-41CA-9483-0C7F7587E82F}" srcOrd="5" destOrd="0" presId="urn:microsoft.com/office/officeart/2005/8/layout/process5"/>
    <dgm:cxn modelId="{270CDF71-6BFA-440F-81A0-360C954ED198}" type="presParOf" srcId="{B7E45962-49B6-41CA-9483-0C7F7587E82F}" destId="{412D6FA5-C526-4B6A-A9E2-1E61189BEFF5}" srcOrd="0" destOrd="0" presId="urn:microsoft.com/office/officeart/2005/8/layout/process5"/>
    <dgm:cxn modelId="{0008D092-4C0B-4CF0-BB01-4B8F1EBB8299}" type="presParOf" srcId="{652969C9-F0CE-4883-AE5D-0D21A79A682E}" destId="{E841839E-7DD1-4B8A-B4D6-28164D49A5A6}" srcOrd="6" destOrd="0" presId="urn:microsoft.com/office/officeart/2005/8/layout/process5"/>
    <dgm:cxn modelId="{A1E1A05A-2E0D-4C7F-8B5C-57A5588DDAB9}" type="presParOf" srcId="{652969C9-F0CE-4883-AE5D-0D21A79A682E}" destId="{B8908D2D-C548-42F6-80D0-8D3B8FF50213}" srcOrd="7" destOrd="0" presId="urn:microsoft.com/office/officeart/2005/8/layout/process5"/>
    <dgm:cxn modelId="{A36DCCA5-2E8F-4DF1-B528-C1FD8ED5C1C7}" type="presParOf" srcId="{B8908D2D-C548-42F6-80D0-8D3B8FF50213}" destId="{7021E2DF-D6BB-4785-A8BF-EA34BBBC97B2}" srcOrd="0" destOrd="0" presId="urn:microsoft.com/office/officeart/2005/8/layout/process5"/>
    <dgm:cxn modelId="{044D2A83-4D67-429E-BF4F-85FF2FB21E95}" type="presParOf" srcId="{652969C9-F0CE-4883-AE5D-0D21A79A682E}" destId="{44879780-028A-47F5-AF8E-96C7109D6115}" srcOrd="8" destOrd="0" presId="urn:microsoft.com/office/officeart/2005/8/layout/process5"/>
    <dgm:cxn modelId="{5B3E9684-92EC-4081-8044-DF90EF94746A}" type="presParOf" srcId="{652969C9-F0CE-4883-AE5D-0D21A79A682E}" destId="{57A0A4AB-8B3F-42B0-8EA0-31DC3E238A1F}" srcOrd="9" destOrd="0" presId="urn:microsoft.com/office/officeart/2005/8/layout/process5"/>
    <dgm:cxn modelId="{16891DCB-33BB-4368-9F09-97A15A8E86EE}" type="presParOf" srcId="{57A0A4AB-8B3F-42B0-8EA0-31DC3E238A1F}" destId="{895B8D26-D220-409D-A4F0-99F43A13B7D6}" srcOrd="0" destOrd="0" presId="urn:microsoft.com/office/officeart/2005/8/layout/process5"/>
    <dgm:cxn modelId="{3DD5F275-BF9D-4FC2-B3D7-E0882DD70AC2}" type="presParOf" srcId="{652969C9-F0CE-4883-AE5D-0D21A79A682E}" destId="{5184B509-EB83-4BB6-87A9-2D3C514B2304}"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EA7630F-910F-4C79-ABB1-B4F6B9A7FCAD}" type="doc">
      <dgm:prSet loTypeId="urn:microsoft.com/office/officeart/2016/7/layout/VerticalDownArrowProcess" loCatId="process" qsTypeId="urn:microsoft.com/office/officeart/2005/8/quickstyle/simple4" qsCatId="simple" csTypeId="urn:microsoft.com/office/officeart/2005/8/colors/colorful2" csCatId="colorful" phldr="1"/>
      <dgm:spPr/>
      <dgm:t>
        <a:bodyPr/>
        <a:lstStyle/>
        <a:p>
          <a:endParaRPr lang="en-US"/>
        </a:p>
      </dgm:t>
    </dgm:pt>
    <dgm:pt modelId="{3D532FFF-FD35-4E95-8928-E93B48F6C033}">
      <dgm:prSet phldrT="[Text]"/>
      <dgm:spPr/>
      <dgm:t>
        <a:bodyPr/>
        <a:lstStyle/>
        <a:p>
          <a:pPr>
            <a:lnSpc>
              <a:spcPct val="100000"/>
            </a:lnSpc>
          </a:pPr>
          <a:r>
            <a:rPr lang="en-US" dirty="0"/>
            <a:t>Preparing the Data:</a:t>
          </a:r>
        </a:p>
      </dgm:t>
    </dgm:pt>
    <dgm:pt modelId="{A5BD0DCD-D1F2-4B8A-9743-C3BE752061C9}" type="parTrans" cxnId="{6A029D2C-02D4-435F-8802-5E58F40C2926}">
      <dgm:prSet/>
      <dgm:spPr/>
      <dgm:t>
        <a:bodyPr/>
        <a:lstStyle/>
        <a:p>
          <a:endParaRPr lang="en-US"/>
        </a:p>
      </dgm:t>
    </dgm:pt>
    <dgm:pt modelId="{3972D61C-6C97-4AEB-B8E5-96D702E42F95}" type="sibTrans" cxnId="{6A029D2C-02D4-435F-8802-5E58F40C2926}">
      <dgm:prSet/>
      <dgm:spPr/>
      <dgm:t>
        <a:bodyPr/>
        <a:lstStyle/>
        <a:p>
          <a:endParaRPr lang="en-US"/>
        </a:p>
      </dgm:t>
    </dgm:pt>
    <dgm:pt modelId="{F5AD6143-C3EC-4EE0-9055-4A22DFA86769}">
      <dgm:prSet phldrT="[Text]"/>
      <dgm:spPr/>
      <dgm:t>
        <a:bodyPr/>
        <a:lstStyle/>
        <a:p>
          <a:pPr>
            <a:lnSpc>
              <a:spcPct val="100000"/>
            </a:lnSpc>
          </a:pPr>
          <a:r>
            <a:rPr lang="en-US" dirty="0"/>
            <a:t>Extract a NumPy array from the "Class" column to serve as the target variable</a:t>
          </a:r>
        </a:p>
      </dgm:t>
    </dgm:pt>
    <dgm:pt modelId="{5919969E-0A3D-439C-A78D-68490692D55D}" type="parTrans" cxnId="{0D903B44-397C-4613-B2D5-2B6628AC64F3}">
      <dgm:prSet/>
      <dgm:spPr/>
      <dgm:t>
        <a:bodyPr/>
        <a:lstStyle/>
        <a:p>
          <a:endParaRPr lang="en-US"/>
        </a:p>
      </dgm:t>
    </dgm:pt>
    <dgm:pt modelId="{5E04282C-A6E4-480D-8173-2427DAF1647A}" type="sibTrans" cxnId="{0D903B44-397C-4613-B2D5-2B6628AC64F3}">
      <dgm:prSet/>
      <dgm:spPr/>
      <dgm:t>
        <a:bodyPr/>
        <a:lstStyle/>
        <a:p>
          <a:endParaRPr lang="en-US"/>
        </a:p>
      </dgm:t>
    </dgm:pt>
    <dgm:pt modelId="{9A9C522E-5D11-4F9F-9639-2898FFAFA7B1}">
      <dgm:prSet phldrT="[Text]"/>
      <dgm:spPr/>
      <dgm:t>
        <a:bodyPr/>
        <a:lstStyle/>
        <a:p>
          <a:pPr>
            <a:lnSpc>
              <a:spcPct val="100000"/>
            </a:lnSpc>
          </a:pPr>
          <a:r>
            <a:rPr lang="en-US" dirty="0"/>
            <a:t>Data Standardization:</a:t>
          </a:r>
        </a:p>
      </dgm:t>
    </dgm:pt>
    <dgm:pt modelId="{AC5A75FB-8E8F-40AB-91B5-814C5B5C9000}" type="parTrans" cxnId="{C8CA0F1B-03D8-41DC-A5A4-77AF29BF13D7}">
      <dgm:prSet/>
      <dgm:spPr/>
      <dgm:t>
        <a:bodyPr/>
        <a:lstStyle/>
        <a:p>
          <a:endParaRPr lang="en-US"/>
        </a:p>
      </dgm:t>
    </dgm:pt>
    <dgm:pt modelId="{A39F688E-666D-40AA-A0F0-16F1E90EE27E}" type="sibTrans" cxnId="{C8CA0F1B-03D8-41DC-A5A4-77AF29BF13D7}">
      <dgm:prSet/>
      <dgm:spPr/>
      <dgm:t>
        <a:bodyPr/>
        <a:lstStyle/>
        <a:p>
          <a:endParaRPr lang="en-US"/>
        </a:p>
      </dgm:t>
    </dgm:pt>
    <dgm:pt modelId="{46B12C5B-D1DA-49FA-A3BB-7EB2FECFEEFB}">
      <dgm:prSet phldrT="[Text]"/>
      <dgm:spPr/>
      <dgm:t>
        <a:bodyPr/>
        <a:lstStyle/>
        <a:p>
          <a:pPr>
            <a:lnSpc>
              <a:spcPct val="100000"/>
            </a:lnSpc>
          </a:pPr>
          <a:r>
            <a:rPr lang="en-US" dirty="0"/>
            <a:t>Standardize the feature data using </a:t>
          </a:r>
          <a:r>
            <a:rPr lang="en-US" dirty="0" err="1"/>
            <a:t>StandardScaler</a:t>
          </a:r>
          <a:r>
            <a:rPr lang="en-US" dirty="0"/>
            <a:t>, fitting and transforming it for improved model performance</a:t>
          </a:r>
        </a:p>
      </dgm:t>
    </dgm:pt>
    <dgm:pt modelId="{BA0DFB08-86C3-470B-94F8-AD229CB83212}" type="parTrans" cxnId="{6D34706E-2350-4863-893A-7F2FDC0F16A7}">
      <dgm:prSet/>
      <dgm:spPr/>
      <dgm:t>
        <a:bodyPr/>
        <a:lstStyle/>
        <a:p>
          <a:endParaRPr lang="en-US"/>
        </a:p>
      </dgm:t>
    </dgm:pt>
    <dgm:pt modelId="{2A0ACC9A-F903-4A8D-96D0-1E204E7551B2}" type="sibTrans" cxnId="{6D34706E-2350-4863-893A-7F2FDC0F16A7}">
      <dgm:prSet/>
      <dgm:spPr/>
      <dgm:t>
        <a:bodyPr/>
        <a:lstStyle/>
        <a:p>
          <a:endParaRPr lang="en-US"/>
        </a:p>
      </dgm:t>
    </dgm:pt>
    <dgm:pt modelId="{412F3AE6-3334-40FD-BDEA-C6645A027F4F}">
      <dgm:prSet phldrT="[Text]"/>
      <dgm:spPr/>
      <dgm:t>
        <a:bodyPr/>
        <a:lstStyle/>
        <a:p>
          <a:pPr>
            <a:lnSpc>
              <a:spcPct val="100000"/>
            </a:lnSpc>
          </a:pPr>
          <a:r>
            <a:rPr lang="en-US" dirty="0"/>
            <a:t>Data Splitting:</a:t>
          </a:r>
        </a:p>
      </dgm:t>
    </dgm:pt>
    <dgm:pt modelId="{602F172C-850B-42AF-B4CB-18E0602E3DFC}" type="parTrans" cxnId="{AD0F2FB3-1864-4EB3-8467-90697D9F1552}">
      <dgm:prSet/>
      <dgm:spPr/>
      <dgm:t>
        <a:bodyPr/>
        <a:lstStyle/>
        <a:p>
          <a:endParaRPr lang="en-US"/>
        </a:p>
      </dgm:t>
    </dgm:pt>
    <dgm:pt modelId="{1EBF743F-41AA-4BDD-BBB0-2849E0C50F72}" type="sibTrans" cxnId="{AD0F2FB3-1864-4EB3-8467-90697D9F1552}">
      <dgm:prSet/>
      <dgm:spPr/>
      <dgm:t>
        <a:bodyPr/>
        <a:lstStyle/>
        <a:p>
          <a:endParaRPr lang="en-US"/>
        </a:p>
      </dgm:t>
    </dgm:pt>
    <dgm:pt modelId="{59A789C4-096A-4E88-8235-74B18D5066A2}">
      <dgm:prSet phldrT="[Text]"/>
      <dgm:spPr/>
      <dgm:t>
        <a:bodyPr/>
        <a:lstStyle/>
        <a:p>
          <a:pPr>
            <a:lnSpc>
              <a:spcPct val="100000"/>
            </a:lnSpc>
          </a:pPr>
          <a:r>
            <a:rPr lang="en-US" dirty="0"/>
            <a:t>Divide the dataset into training and testing subsets using the </a:t>
          </a:r>
          <a:r>
            <a:rPr lang="en-US" dirty="0" err="1"/>
            <a:t>train_test_split</a:t>
          </a:r>
          <a:r>
            <a:rPr lang="en-US" dirty="0"/>
            <a:t> function to evaluate model accuracy.</a:t>
          </a:r>
        </a:p>
      </dgm:t>
    </dgm:pt>
    <dgm:pt modelId="{2107A1BF-8867-4D1F-A01E-76F28CCEA350}" type="parTrans" cxnId="{9187944D-CB6C-445D-8B9C-835333402448}">
      <dgm:prSet/>
      <dgm:spPr/>
      <dgm:t>
        <a:bodyPr/>
        <a:lstStyle/>
        <a:p>
          <a:endParaRPr lang="en-US"/>
        </a:p>
      </dgm:t>
    </dgm:pt>
    <dgm:pt modelId="{B708BF9D-A5D9-411B-8D31-039212B3511B}" type="sibTrans" cxnId="{9187944D-CB6C-445D-8B9C-835333402448}">
      <dgm:prSet/>
      <dgm:spPr/>
      <dgm:t>
        <a:bodyPr/>
        <a:lstStyle/>
        <a:p>
          <a:endParaRPr lang="en-US"/>
        </a:p>
      </dgm:t>
    </dgm:pt>
    <dgm:pt modelId="{456F7EDB-7DF7-4CEE-BCFC-7298B87D8986}">
      <dgm:prSet phldrT="[Text]"/>
      <dgm:spPr/>
      <dgm:t>
        <a:bodyPr/>
        <a:lstStyle/>
        <a:p>
          <a:pPr>
            <a:lnSpc>
              <a:spcPct val="100000"/>
            </a:lnSpc>
          </a:pPr>
          <a:r>
            <a:rPr lang="en-US" b="1"/>
            <a:t>Hyperparameter Tuning:</a:t>
          </a:r>
          <a:endParaRPr lang="en-US" dirty="0"/>
        </a:p>
      </dgm:t>
    </dgm:pt>
    <dgm:pt modelId="{FFC16AE9-50FA-4C75-B8B0-0E80B8A4A9F5}" type="parTrans" cxnId="{FA83A266-290E-4F65-BE8B-5DB8E3B9533B}">
      <dgm:prSet/>
      <dgm:spPr/>
      <dgm:t>
        <a:bodyPr/>
        <a:lstStyle/>
        <a:p>
          <a:endParaRPr lang="en-US"/>
        </a:p>
      </dgm:t>
    </dgm:pt>
    <dgm:pt modelId="{FFB61F7D-94A5-4686-B0B0-2706F65D4C5E}" type="sibTrans" cxnId="{FA83A266-290E-4F65-BE8B-5DB8E3B9533B}">
      <dgm:prSet/>
      <dgm:spPr/>
      <dgm:t>
        <a:bodyPr/>
        <a:lstStyle/>
        <a:p>
          <a:endParaRPr lang="en-US"/>
        </a:p>
      </dgm:t>
    </dgm:pt>
    <dgm:pt modelId="{099BDED4-FD09-4406-96EA-40D43A785F3F}">
      <dgm:prSet phldrT="[Text]"/>
      <dgm:spPr/>
      <dgm:t>
        <a:bodyPr/>
        <a:lstStyle/>
        <a:p>
          <a:pPr>
            <a:lnSpc>
              <a:spcPct val="100000"/>
            </a:lnSpc>
          </a:pPr>
          <a:r>
            <a:rPr lang="en-US"/>
            <a:t>Create a GridSearchCV object with 10-fold cross-validation (cv=10) to identify the best model parameters.</a:t>
          </a:r>
          <a:endParaRPr lang="en-US" dirty="0"/>
        </a:p>
      </dgm:t>
    </dgm:pt>
    <dgm:pt modelId="{6EA427BB-4EDC-4AB8-856E-FCB3D7A3F946}" type="parTrans" cxnId="{C12E6215-AEE3-48D1-9618-89DF838094F0}">
      <dgm:prSet/>
      <dgm:spPr/>
      <dgm:t>
        <a:bodyPr/>
        <a:lstStyle/>
        <a:p>
          <a:endParaRPr lang="en-US"/>
        </a:p>
      </dgm:t>
    </dgm:pt>
    <dgm:pt modelId="{2811F108-0573-4C8E-9AD3-A3067C7BA1EB}" type="sibTrans" cxnId="{C12E6215-AEE3-48D1-9618-89DF838094F0}">
      <dgm:prSet/>
      <dgm:spPr/>
      <dgm:t>
        <a:bodyPr/>
        <a:lstStyle/>
        <a:p>
          <a:endParaRPr lang="en-US"/>
        </a:p>
      </dgm:t>
    </dgm:pt>
    <dgm:pt modelId="{68CF9433-1228-4DD6-940C-6697A285D8BA}">
      <dgm:prSet phldrT="[Text]"/>
      <dgm:spPr/>
      <dgm:t>
        <a:bodyPr/>
        <a:lstStyle/>
        <a:p>
          <a:pPr>
            <a:lnSpc>
              <a:spcPct val="100000"/>
            </a:lnSpc>
          </a:pPr>
          <a:r>
            <a:rPr lang="en-US" b="1"/>
            <a:t>Model Training and Evaluation:</a:t>
          </a:r>
          <a:endParaRPr lang="en-US" dirty="0"/>
        </a:p>
      </dgm:t>
    </dgm:pt>
    <dgm:pt modelId="{BAE67AAD-F724-4B87-A46D-7AF6A1FB4328}" type="parTrans" cxnId="{CCA32910-39A1-4A9A-8FD1-287F715DE969}">
      <dgm:prSet/>
      <dgm:spPr/>
      <dgm:t>
        <a:bodyPr/>
        <a:lstStyle/>
        <a:p>
          <a:endParaRPr lang="en-US"/>
        </a:p>
      </dgm:t>
    </dgm:pt>
    <dgm:pt modelId="{4A8A05CA-89B7-4B5F-A822-B5049A91DDAB}" type="sibTrans" cxnId="{CCA32910-39A1-4A9A-8FD1-287F715DE969}">
      <dgm:prSet/>
      <dgm:spPr/>
      <dgm:t>
        <a:bodyPr/>
        <a:lstStyle/>
        <a:p>
          <a:endParaRPr lang="en-US"/>
        </a:p>
      </dgm:t>
    </dgm:pt>
    <dgm:pt modelId="{B7059324-866E-4A8B-9564-D9F336B59544}">
      <dgm:prSet phldrT="[Text]"/>
      <dgm:spPr/>
      <dgm:t>
        <a:bodyPr/>
        <a:lstStyle/>
        <a:p>
          <a:pPr>
            <a:lnSpc>
              <a:spcPct val="100000"/>
            </a:lnSpc>
          </a:pPr>
          <a:r>
            <a:rPr lang="en-US" dirty="0"/>
            <a:t>Apply </a:t>
          </a:r>
          <a:r>
            <a:rPr lang="en-US" dirty="0" err="1"/>
            <a:t>GridSearchCV</a:t>
          </a:r>
          <a:r>
            <a:rPr lang="en-US" dirty="0"/>
            <a:t> to various models, including Logistic Regression, SVM, Decision Trees, and KNN.</a:t>
          </a:r>
        </a:p>
      </dgm:t>
    </dgm:pt>
    <dgm:pt modelId="{3928E3EC-2465-4AED-8B44-77B3558702C2}" type="parTrans" cxnId="{7D9D2690-E21E-44D7-9A0B-B13014141C34}">
      <dgm:prSet/>
      <dgm:spPr/>
      <dgm:t>
        <a:bodyPr/>
        <a:lstStyle/>
        <a:p>
          <a:endParaRPr lang="en-US"/>
        </a:p>
      </dgm:t>
    </dgm:pt>
    <dgm:pt modelId="{621696B0-872C-44BD-9DF8-D29B41DE3FEE}" type="sibTrans" cxnId="{7D9D2690-E21E-44D7-9A0B-B13014141C34}">
      <dgm:prSet/>
      <dgm:spPr/>
      <dgm:t>
        <a:bodyPr/>
        <a:lstStyle/>
        <a:p>
          <a:endParaRPr lang="en-US"/>
        </a:p>
      </dgm:t>
    </dgm:pt>
    <dgm:pt modelId="{82E601C8-F047-4572-B9D2-70011EE4FB6E}">
      <dgm:prSet phldrT="[Text]"/>
      <dgm:spPr/>
      <dgm:t>
        <a:bodyPr/>
        <a:lstStyle/>
        <a:p>
          <a:pPr>
            <a:lnSpc>
              <a:spcPct val="100000"/>
            </a:lnSpc>
          </a:pPr>
          <a:r>
            <a:rPr lang="en-US"/>
            <a:t>Model Accuracy Assessment:</a:t>
          </a:r>
          <a:endParaRPr lang="en-US" dirty="0"/>
        </a:p>
      </dgm:t>
    </dgm:pt>
    <dgm:pt modelId="{35697001-BD8C-4EF3-A835-AFF9EE0EA415}" type="parTrans" cxnId="{A0BD7034-82C3-4D3E-B7C8-6A8C1BF104D9}">
      <dgm:prSet/>
      <dgm:spPr/>
      <dgm:t>
        <a:bodyPr/>
        <a:lstStyle/>
        <a:p>
          <a:endParaRPr lang="en-US"/>
        </a:p>
      </dgm:t>
    </dgm:pt>
    <dgm:pt modelId="{1E2F869C-7E5A-4E44-9A6F-D56C6F0D09E7}" type="sibTrans" cxnId="{A0BD7034-82C3-4D3E-B7C8-6A8C1BF104D9}">
      <dgm:prSet/>
      <dgm:spPr/>
      <dgm:t>
        <a:bodyPr/>
        <a:lstStyle/>
        <a:p>
          <a:endParaRPr lang="en-US"/>
        </a:p>
      </dgm:t>
    </dgm:pt>
    <dgm:pt modelId="{02755090-84EE-4232-9956-477B3708B4AD}">
      <dgm:prSet phldrT="[Text]"/>
      <dgm:spPr/>
      <dgm:t>
        <a:bodyPr/>
        <a:lstStyle/>
        <a:p>
          <a:pPr>
            <a:lnSpc>
              <a:spcPct val="100000"/>
            </a:lnSpc>
          </a:pPr>
          <a:r>
            <a:rPr lang="en-US" dirty="0"/>
            <a:t>Calculate the accuracy of each model on the test data using the .score() method.</a:t>
          </a:r>
        </a:p>
      </dgm:t>
    </dgm:pt>
    <dgm:pt modelId="{E2C8D795-0192-43E3-89A7-2122E8F2A835}" type="parTrans" cxnId="{9FC9B3FA-E3FA-4B6F-BCC3-3D10864C39EE}">
      <dgm:prSet/>
      <dgm:spPr/>
      <dgm:t>
        <a:bodyPr/>
        <a:lstStyle/>
        <a:p>
          <a:endParaRPr lang="en-US"/>
        </a:p>
      </dgm:t>
    </dgm:pt>
    <dgm:pt modelId="{113979B8-2904-4603-AC06-2D9DCBC3DEE2}" type="sibTrans" cxnId="{9FC9B3FA-E3FA-4B6F-BCC3-3D10864C39EE}">
      <dgm:prSet/>
      <dgm:spPr/>
      <dgm:t>
        <a:bodyPr/>
        <a:lstStyle/>
        <a:p>
          <a:endParaRPr lang="en-US"/>
        </a:p>
      </dgm:t>
    </dgm:pt>
    <dgm:pt modelId="{D23AE42C-093D-4D16-A3C5-2E4E0F40236A}">
      <dgm:prSet phldrT="[Text]"/>
      <dgm:spPr/>
      <dgm:t>
        <a:bodyPr/>
        <a:lstStyle/>
        <a:p>
          <a:pPr>
            <a:lnSpc>
              <a:spcPct val="100000"/>
            </a:lnSpc>
          </a:pPr>
          <a:r>
            <a:rPr lang="en-US"/>
            <a:t>Confusion Matrix Analysis:</a:t>
          </a:r>
          <a:endParaRPr lang="en-US" dirty="0"/>
        </a:p>
      </dgm:t>
    </dgm:pt>
    <dgm:pt modelId="{C485281E-53C0-4C6B-93A1-EB7D04472ABD}" type="parTrans" cxnId="{CB52F672-F0BE-4DEE-9921-568A99D8566E}">
      <dgm:prSet/>
      <dgm:spPr/>
      <dgm:t>
        <a:bodyPr/>
        <a:lstStyle/>
        <a:p>
          <a:endParaRPr lang="en-US"/>
        </a:p>
      </dgm:t>
    </dgm:pt>
    <dgm:pt modelId="{41E53028-9FCF-4DDB-A89D-CC17DE938257}" type="sibTrans" cxnId="{CB52F672-F0BE-4DEE-9921-568A99D8566E}">
      <dgm:prSet/>
      <dgm:spPr/>
      <dgm:t>
        <a:bodyPr/>
        <a:lstStyle/>
        <a:p>
          <a:endParaRPr lang="en-US"/>
        </a:p>
      </dgm:t>
    </dgm:pt>
    <dgm:pt modelId="{EFAB1247-E9D0-45D5-8525-74CD809D1113}">
      <dgm:prSet phldrT="[Text]"/>
      <dgm:spPr/>
      <dgm:t>
        <a:bodyPr/>
        <a:lstStyle/>
        <a:p>
          <a:pPr>
            <a:lnSpc>
              <a:spcPct val="100000"/>
            </a:lnSpc>
          </a:pPr>
          <a:r>
            <a:rPr lang="en-US"/>
            <a:t>Generate confusion matrices to assess model performance across different classes.</a:t>
          </a:r>
          <a:endParaRPr lang="en-US" dirty="0"/>
        </a:p>
      </dgm:t>
    </dgm:pt>
    <dgm:pt modelId="{AD1D2B17-9414-4923-B7EA-1993EFF0492F}" type="parTrans" cxnId="{D611D67F-8C17-4A98-B6EB-CE28BC6C1D85}">
      <dgm:prSet/>
      <dgm:spPr/>
      <dgm:t>
        <a:bodyPr/>
        <a:lstStyle/>
        <a:p>
          <a:endParaRPr lang="en-US"/>
        </a:p>
      </dgm:t>
    </dgm:pt>
    <dgm:pt modelId="{7E77B477-E889-4B3A-B2AD-4368BA58444C}" type="sibTrans" cxnId="{D611D67F-8C17-4A98-B6EB-CE28BC6C1D85}">
      <dgm:prSet/>
      <dgm:spPr/>
      <dgm:t>
        <a:bodyPr/>
        <a:lstStyle/>
        <a:p>
          <a:endParaRPr lang="en-US"/>
        </a:p>
      </dgm:t>
    </dgm:pt>
    <dgm:pt modelId="{155B87FE-4F15-4207-BFC5-60BC54FB9F56}">
      <dgm:prSet phldrT="[Text]"/>
      <dgm:spPr/>
      <dgm:t>
        <a:bodyPr/>
        <a:lstStyle/>
        <a:p>
          <a:pPr>
            <a:lnSpc>
              <a:spcPct val="100000"/>
            </a:lnSpc>
          </a:pPr>
          <a:r>
            <a:rPr lang="en-US"/>
            <a:t>Selecting the Best Model:</a:t>
          </a:r>
          <a:endParaRPr lang="en-US" dirty="0"/>
        </a:p>
      </dgm:t>
    </dgm:pt>
    <dgm:pt modelId="{214BE4E0-E4F9-4B94-B13A-2B66BC5CA8B5}" type="parTrans" cxnId="{F9264A6F-E607-4799-9D24-DBC4E2370756}">
      <dgm:prSet/>
      <dgm:spPr/>
      <dgm:t>
        <a:bodyPr/>
        <a:lstStyle/>
        <a:p>
          <a:endParaRPr lang="en-US"/>
        </a:p>
      </dgm:t>
    </dgm:pt>
    <dgm:pt modelId="{CBA0B621-9D69-4451-92A8-B7BB7E7E2284}" type="sibTrans" cxnId="{F9264A6F-E607-4799-9D24-DBC4E2370756}">
      <dgm:prSet/>
      <dgm:spPr/>
      <dgm:t>
        <a:bodyPr/>
        <a:lstStyle/>
        <a:p>
          <a:endParaRPr lang="en-US"/>
        </a:p>
      </dgm:t>
    </dgm:pt>
    <dgm:pt modelId="{72A37229-619B-43F8-B111-7256BFA3B020}">
      <dgm:prSet phldrT="[Text]"/>
      <dgm:spPr/>
      <dgm:t>
        <a:bodyPr/>
        <a:lstStyle/>
        <a:p>
          <a:pPr>
            <a:lnSpc>
              <a:spcPct val="100000"/>
            </a:lnSpc>
          </a:pPr>
          <a:r>
            <a:rPr lang="en-US"/>
            <a:t>Use the Jaccard score and F1 score metrics to determine which model performs the best.</a:t>
          </a:r>
          <a:endParaRPr lang="en-US" dirty="0"/>
        </a:p>
      </dgm:t>
    </dgm:pt>
    <dgm:pt modelId="{946D23CA-7B60-49CF-A0A5-D65AC7E0FC81}" type="parTrans" cxnId="{52E52787-7E43-4D20-A8AD-0F35F295C4B9}">
      <dgm:prSet/>
      <dgm:spPr/>
      <dgm:t>
        <a:bodyPr/>
        <a:lstStyle/>
        <a:p>
          <a:endParaRPr lang="en-US"/>
        </a:p>
      </dgm:t>
    </dgm:pt>
    <dgm:pt modelId="{8A3CB72A-2E1F-4287-860D-FDE13F80C340}" type="sibTrans" cxnId="{52E52787-7E43-4D20-A8AD-0F35F295C4B9}">
      <dgm:prSet/>
      <dgm:spPr/>
      <dgm:t>
        <a:bodyPr/>
        <a:lstStyle/>
        <a:p>
          <a:endParaRPr lang="en-US"/>
        </a:p>
      </dgm:t>
    </dgm:pt>
    <dgm:pt modelId="{88174214-E129-4ED3-8615-FF4F8C4F13E6}" type="pres">
      <dgm:prSet presAssocID="{1EA7630F-910F-4C79-ABB1-B4F6B9A7FCAD}" presName="Name0" presStyleCnt="0">
        <dgm:presLayoutVars>
          <dgm:dir/>
          <dgm:animLvl val="lvl"/>
          <dgm:resizeHandles val="exact"/>
        </dgm:presLayoutVars>
      </dgm:prSet>
      <dgm:spPr/>
    </dgm:pt>
    <dgm:pt modelId="{DF15804A-6A55-4779-B0B9-EAD0C31CFB0C}" type="pres">
      <dgm:prSet presAssocID="{155B87FE-4F15-4207-BFC5-60BC54FB9F56}" presName="boxAndChildren" presStyleCnt="0"/>
      <dgm:spPr/>
    </dgm:pt>
    <dgm:pt modelId="{B2E74A39-D6B0-4E7A-A5FC-F3B0304DB0CC}" type="pres">
      <dgm:prSet presAssocID="{155B87FE-4F15-4207-BFC5-60BC54FB9F56}" presName="parentTextBox" presStyleLbl="alignNode1" presStyleIdx="0" presStyleCnt="8"/>
      <dgm:spPr/>
    </dgm:pt>
    <dgm:pt modelId="{1F513AB6-1898-4392-A8AC-9C5493017404}" type="pres">
      <dgm:prSet presAssocID="{155B87FE-4F15-4207-BFC5-60BC54FB9F56}" presName="descendantBox" presStyleLbl="bgAccFollowNode1" presStyleIdx="0" presStyleCnt="8"/>
      <dgm:spPr/>
    </dgm:pt>
    <dgm:pt modelId="{B209BDC8-5B27-4E22-A4ED-CE8142595040}" type="pres">
      <dgm:prSet presAssocID="{41E53028-9FCF-4DDB-A89D-CC17DE938257}" presName="sp" presStyleCnt="0"/>
      <dgm:spPr/>
    </dgm:pt>
    <dgm:pt modelId="{D8820DF1-8BB9-4BC3-ADB7-F673ACE39EE2}" type="pres">
      <dgm:prSet presAssocID="{D23AE42C-093D-4D16-A3C5-2E4E0F40236A}" presName="arrowAndChildren" presStyleCnt="0"/>
      <dgm:spPr/>
    </dgm:pt>
    <dgm:pt modelId="{5F46DF59-B2BD-4D82-BDE7-7527EF42AED4}" type="pres">
      <dgm:prSet presAssocID="{D23AE42C-093D-4D16-A3C5-2E4E0F40236A}" presName="parentTextArrow" presStyleLbl="node1" presStyleIdx="0" presStyleCnt="0"/>
      <dgm:spPr/>
    </dgm:pt>
    <dgm:pt modelId="{28A3F512-95E1-4C69-A3B3-78D66C33CE18}" type="pres">
      <dgm:prSet presAssocID="{D23AE42C-093D-4D16-A3C5-2E4E0F40236A}" presName="arrow" presStyleLbl="alignNode1" presStyleIdx="1" presStyleCnt="8"/>
      <dgm:spPr/>
    </dgm:pt>
    <dgm:pt modelId="{E125D730-4214-46CD-AC05-DB3C52D1C2C7}" type="pres">
      <dgm:prSet presAssocID="{D23AE42C-093D-4D16-A3C5-2E4E0F40236A}" presName="descendantArrow" presStyleLbl="bgAccFollowNode1" presStyleIdx="1" presStyleCnt="8"/>
      <dgm:spPr/>
    </dgm:pt>
    <dgm:pt modelId="{05264426-CC3D-4D2D-AEBD-056255CDC339}" type="pres">
      <dgm:prSet presAssocID="{1E2F869C-7E5A-4E44-9A6F-D56C6F0D09E7}" presName="sp" presStyleCnt="0"/>
      <dgm:spPr/>
    </dgm:pt>
    <dgm:pt modelId="{BE2D12F5-36A3-4A6E-8054-287A7BC32482}" type="pres">
      <dgm:prSet presAssocID="{82E601C8-F047-4572-B9D2-70011EE4FB6E}" presName="arrowAndChildren" presStyleCnt="0"/>
      <dgm:spPr/>
    </dgm:pt>
    <dgm:pt modelId="{E3E57AA6-8050-4964-A5B9-52EFF96D7C6C}" type="pres">
      <dgm:prSet presAssocID="{82E601C8-F047-4572-B9D2-70011EE4FB6E}" presName="parentTextArrow" presStyleLbl="node1" presStyleIdx="0" presStyleCnt="0"/>
      <dgm:spPr/>
    </dgm:pt>
    <dgm:pt modelId="{460D77A1-DCD2-4F50-B144-E2B96E8DF1BD}" type="pres">
      <dgm:prSet presAssocID="{82E601C8-F047-4572-B9D2-70011EE4FB6E}" presName="arrow" presStyleLbl="alignNode1" presStyleIdx="2" presStyleCnt="8"/>
      <dgm:spPr/>
    </dgm:pt>
    <dgm:pt modelId="{36F71E1D-BCD9-40E5-8309-3E1E54EFDF04}" type="pres">
      <dgm:prSet presAssocID="{82E601C8-F047-4572-B9D2-70011EE4FB6E}" presName="descendantArrow" presStyleLbl="bgAccFollowNode1" presStyleIdx="2" presStyleCnt="8"/>
      <dgm:spPr/>
    </dgm:pt>
    <dgm:pt modelId="{1F67C14A-276A-4782-9134-17A407FE75BB}" type="pres">
      <dgm:prSet presAssocID="{4A8A05CA-89B7-4B5F-A822-B5049A91DDAB}" presName="sp" presStyleCnt="0"/>
      <dgm:spPr/>
    </dgm:pt>
    <dgm:pt modelId="{58D835A7-D769-4E63-84CD-27261EE2CA8D}" type="pres">
      <dgm:prSet presAssocID="{68CF9433-1228-4DD6-940C-6697A285D8BA}" presName="arrowAndChildren" presStyleCnt="0"/>
      <dgm:spPr/>
    </dgm:pt>
    <dgm:pt modelId="{B86E14F0-DE99-4EE0-8BFE-2DA297A6C49F}" type="pres">
      <dgm:prSet presAssocID="{68CF9433-1228-4DD6-940C-6697A285D8BA}" presName="parentTextArrow" presStyleLbl="node1" presStyleIdx="0" presStyleCnt="0"/>
      <dgm:spPr/>
    </dgm:pt>
    <dgm:pt modelId="{0F66DAE3-2FB2-41F5-AF1D-6BDE353AE15D}" type="pres">
      <dgm:prSet presAssocID="{68CF9433-1228-4DD6-940C-6697A285D8BA}" presName="arrow" presStyleLbl="alignNode1" presStyleIdx="3" presStyleCnt="8"/>
      <dgm:spPr/>
    </dgm:pt>
    <dgm:pt modelId="{A538A8F2-9027-4637-B035-A8D6EACF8FFB}" type="pres">
      <dgm:prSet presAssocID="{68CF9433-1228-4DD6-940C-6697A285D8BA}" presName="descendantArrow" presStyleLbl="bgAccFollowNode1" presStyleIdx="3" presStyleCnt="8"/>
      <dgm:spPr/>
    </dgm:pt>
    <dgm:pt modelId="{CA29F70E-A792-4A59-8668-EBD9846B8385}" type="pres">
      <dgm:prSet presAssocID="{FFB61F7D-94A5-4686-B0B0-2706F65D4C5E}" presName="sp" presStyleCnt="0"/>
      <dgm:spPr/>
    </dgm:pt>
    <dgm:pt modelId="{B6B49706-942B-46B4-AD68-C5F3F8B3A6EB}" type="pres">
      <dgm:prSet presAssocID="{456F7EDB-7DF7-4CEE-BCFC-7298B87D8986}" presName="arrowAndChildren" presStyleCnt="0"/>
      <dgm:spPr/>
    </dgm:pt>
    <dgm:pt modelId="{19D79B50-087E-412F-A406-4AC4731D17E2}" type="pres">
      <dgm:prSet presAssocID="{456F7EDB-7DF7-4CEE-BCFC-7298B87D8986}" presName="parentTextArrow" presStyleLbl="node1" presStyleIdx="0" presStyleCnt="0"/>
      <dgm:spPr/>
    </dgm:pt>
    <dgm:pt modelId="{7E718DBD-7638-47A5-8EED-200C7DE1EB8E}" type="pres">
      <dgm:prSet presAssocID="{456F7EDB-7DF7-4CEE-BCFC-7298B87D8986}" presName="arrow" presStyleLbl="alignNode1" presStyleIdx="4" presStyleCnt="8"/>
      <dgm:spPr/>
    </dgm:pt>
    <dgm:pt modelId="{BEF79989-D5B5-42B9-AF53-D1F1437E1B66}" type="pres">
      <dgm:prSet presAssocID="{456F7EDB-7DF7-4CEE-BCFC-7298B87D8986}" presName="descendantArrow" presStyleLbl="bgAccFollowNode1" presStyleIdx="4" presStyleCnt="8"/>
      <dgm:spPr/>
    </dgm:pt>
    <dgm:pt modelId="{E049EB1A-2CED-4BD6-8EC4-AFCCB711D177}" type="pres">
      <dgm:prSet presAssocID="{1EBF743F-41AA-4BDD-BBB0-2849E0C50F72}" presName="sp" presStyleCnt="0"/>
      <dgm:spPr/>
    </dgm:pt>
    <dgm:pt modelId="{CA454D19-8B1C-4FDB-9984-8066246CBF53}" type="pres">
      <dgm:prSet presAssocID="{412F3AE6-3334-40FD-BDEA-C6645A027F4F}" presName="arrowAndChildren" presStyleCnt="0"/>
      <dgm:spPr/>
    </dgm:pt>
    <dgm:pt modelId="{3F160011-10F2-47A8-966A-E73EE3579DBF}" type="pres">
      <dgm:prSet presAssocID="{412F3AE6-3334-40FD-BDEA-C6645A027F4F}" presName="parentTextArrow" presStyleLbl="node1" presStyleIdx="0" presStyleCnt="0"/>
      <dgm:spPr/>
    </dgm:pt>
    <dgm:pt modelId="{D954CEFB-22EF-427A-9B24-005C8F8AFEB2}" type="pres">
      <dgm:prSet presAssocID="{412F3AE6-3334-40FD-BDEA-C6645A027F4F}" presName="arrow" presStyleLbl="alignNode1" presStyleIdx="5" presStyleCnt="8"/>
      <dgm:spPr/>
    </dgm:pt>
    <dgm:pt modelId="{9882D298-E79F-4C52-972A-13987B67F637}" type="pres">
      <dgm:prSet presAssocID="{412F3AE6-3334-40FD-BDEA-C6645A027F4F}" presName="descendantArrow" presStyleLbl="bgAccFollowNode1" presStyleIdx="5" presStyleCnt="8"/>
      <dgm:spPr/>
    </dgm:pt>
    <dgm:pt modelId="{C659E2F0-89EF-40CE-85EC-DB3F2AC15D1E}" type="pres">
      <dgm:prSet presAssocID="{A39F688E-666D-40AA-A0F0-16F1E90EE27E}" presName="sp" presStyleCnt="0"/>
      <dgm:spPr/>
    </dgm:pt>
    <dgm:pt modelId="{3CC6BE05-8AE2-48FB-B61F-3E022B4D50CE}" type="pres">
      <dgm:prSet presAssocID="{9A9C522E-5D11-4F9F-9639-2898FFAFA7B1}" presName="arrowAndChildren" presStyleCnt="0"/>
      <dgm:spPr/>
    </dgm:pt>
    <dgm:pt modelId="{2D14E842-F422-45EC-AE81-4A46A9B532F6}" type="pres">
      <dgm:prSet presAssocID="{9A9C522E-5D11-4F9F-9639-2898FFAFA7B1}" presName="parentTextArrow" presStyleLbl="node1" presStyleIdx="0" presStyleCnt="0"/>
      <dgm:spPr/>
    </dgm:pt>
    <dgm:pt modelId="{75D05F30-315B-4F50-80F8-3DBA89E5CACF}" type="pres">
      <dgm:prSet presAssocID="{9A9C522E-5D11-4F9F-9639-2898FFAFA7B1}" presName="arrow" presStyleLbl="alignNode1" presStyleIdx="6" presStyleCnt="8"/>
      <dgm:spPr/>
    </dgm:pt>
    <dgm:pt modelId="{308E825C-20BF-4859-ABA8-2D6707A48E61}" type="pres">
      <dgm:prSet presAssocID="{9A9C522E-5D11-4F9F-9639-2898FFAFA7B1}" presName="descendantArrow" presStyleLbl="bgAccFollowNode1" presStyleIdx="6" presStyleCnt="8"/>
      <dgm:spPr/>
    </dgm:pt>
    <dgm:pt modelId="{01DA1C91-26D8-4DEC-90E7-236BDEABEF03}" type="pres">
      <dgm:prSet presAssocID="{3972D61C-6C97-4AEB-B8E5-96D702E42F95}" presName="sp" presStyleCnt="0"/>
      <dgm:spPr/>
    </dgm:pt>
    <dgm:pt modelId="{3EF38256-3BB5-4538-A0A4-26657E1CA1D7}" type="pres">
      <dgm:prSet presAssocID="{3D532FFF-FD35-4E95-8928-E93B48F6C033}" presName="arrowAndChildren" presStyleCnt="0"/>
      <dgm:spPr/>
    </dgm:pt>
    <dgm:pt modelId="{04531883-3E1C-4B95-AE2A-D5309CCD8151}" type="pres">
      <dgm:prSet presAssocID="{3D532FFF-FD35-4E95-8928-E93B48F6C033}" presName="parentTextArrow" presStyleLbl="node1" presStyleIdx="0" presStyleCnt="0"/>
      <dgm:spPr/>
    </dgm:pt>
    <dgm:pt modelId="{79EE9129-A4C9-4364-AD0E-5880D6C39DC5}" type="pres">
      <dgm:prSet presAssocID="{3D532FFF-FD35-4E95-8928-E93B48F6C033}" presName="arrow" presStyleLbl="alignNode1" presStyleIdx="7" presStyleCnt="8"/>
      <dgm:spPr/>
    </dgm:pt>
    <dgm:pt modelId="{E6D55A21-5DFC-4259-87BC-7F4C68570F5C}" type="pres">
      <dgm:prSet presAssocID="{3D532FFF-FD35-4E95-8928-E93B48F6C033}" presName="descendantArrow" presStyleLbl="bgAccFollowNode1" presStyleIdx="7" presStyleCnt="8"/>
      <dgm:spPr/>
    </dgm:pt>
  </dgm:ptLst>
  <dgm:cxnLst>
    <dgm:cxn modelId="{CCA32910-39A1-4A9A-8FD1-287F715DE969}" srcId="{1EA7630F-910F-4C79-ABB1-B4F6B9A7FCAD}" destId="{68CF9433-1228-4DD6-940C-6697A285D8BA}" srcOrd="4" destOrd="0" parTransId="{BAE67AAD-F724-4B87-A46D-7AF6A1FB4328}" sibTransId="{4A8A05CA-89B7-4B5F-A822-B5049A91DDAB}"/>
    <dgm:cxn modelId="{C12E6215-AEE3-48D1-9618-89DF838094F0}" srcId="{456F7EDB-7DF7-4CEE-BCFC-7298B87D8986}" destId="{099BDED4-FD09-4406-96EA-40D43A785F3F}" srcOrd="0" destOrd="0" parTransId="{6EA427BB-4EDC-4AB8-856E-FCB3D7A3F946}" sibTransId="{2811F108-0573-4C8E-9AD3-A3067C7BA1EB}"/>
    <dgm:cxn modelId="{59A87815-50D6-46EB-B0C0-5F32FEE55F41}" type="presOf" srcId="{1EA7630F-910F-4C79-ABB1-B4F6B9A7FCAD}" destId="{88174214-E129-4ED3-8615-FF4F8C4F13E6}" srcOrd="0" destOrd="0" presId="urn:microsoft.com/office/officeart/2016/7/layout/VerticalDownArrowProcess"/>
    <dgm:cxn modelId="{DC05B41A-A9F8-4E09-BF76-3B6ED05F8F01}" type="presOf" srcId="{46B12C5B-D1DA-49FA-A3BB-7EB2FECFEEFB}" destId="{308E825C-20BF-4859-ABA8-2D6707A48E61}" srcOrd="0" destOrd="0" presId="urn:microsoft.com/office/officeart/2016/7/layout/VerticalDownArrowProcess"/>
    <dgm:cxn modelId="{C8CA0F1B-03D8-41DC-A5A4-77AF29BF13D7}" srcId="{1EA7630F-910F-4C79-ABB1-B4F6B9A7FCAD}" destId="{9A9C522E-5D11-4F9F-9639-2898FFAFA7B1}" srcOrd="1" destOrd="0" parTransId="{AC5A75FB-8E8F-40AB-91B5-814C5B5C9000}" sibTransId="{A39F688E-666D-40AA-A0F0-16F1E90EE27E}"/>
    <dgm:cxn modelId="{1092D81C-8AC2-4BAC-BD01-5CD681F24BDA}" type="presOf" srcId="{59A789C4-096A-4E88-8235-74B18D5066A2}" destId="{9882D298-E79F-4C52-972A-13987B67F637}" srcOrd="0" destOrd="0" presId="urn:microsoft.com/office/officeart/2016/7/layout/VerticalDownArrowProcess"/>
    <dgm:cxn modelId="{5937341E-3AA7-4D08-BE3C-69F3EDBEB9A4}" type="presOf" srcId="{099BDED4-FD09-4406-96EA-40D43A785F3F}" destId="{BEF79989-D5B5-42B9-AF53-D1F1437E1B66}" srcOrd="0" destOrd="0" presId="urn:microsoft.com/office/officeart/2016/7/layout/VerticalDownArrowProcess"/>
    <dgm:cxn modelId="{7F48931E-C563-421B-91E4-D504481EE7AF}" type="presOf" srcId="{9A9C522E-5D11-4F9F-9639-2898FFAFA7B1}" destId="{2D14E842-F422-45EC-AE81-4A46A9B532F6}" srcOrd="0" destOrd="0" presId="urn:microsoft.com/office/officeart/2016/7/layout/VerticalDownArrowProcess"/>
    <dgm:cxn modelId="{6A029D2C-02D4-435F-8802-5E58F40C2926}" srcId="{1EA7630F-910F-4C79-ABB1-B4F6B9A7FCAD}" destId="{3D532FFF-FD35-4E95-8928-E93B48F6C033}" srcOrd="0" destOrd="0" parTransId="{A5BD0DCD-D1F2-4B8A-9743-C3BE752061C9}" sibTransId="{3972D61C-6C97-4AEB-B8E5-96D702E42F95}"/>
    <dgm:cxn modelId="{A0BD7034-82C3-4D3E-B7C8-6A8C1BF104D9}" srcId="{1EA7630F-910F-4C79-ABB1-B4F6B9A7FCAD}" destId="{82E601C8-F047-4572-B9D2-70011EE4FB6E}" srcOrd="5" destOrd="0" parTransId="{35697001-BD8C-4EF3-A835-AFF9EE0EA415}" sibTransId="{1E2F869C-7E5A-4E44-9A6F-D56C6F0D09E7}"/>
    <dgm:cxn modelId="{5B67F039-D097-4ECF-8CC6-32DCE3C858B8}" type="presOf" srcId="{02755090-84EE-4232-9956-477B3708B4AD}" destId="{36F71E1D-BCD9-40E5-8309-3E1E54EFDF04}" srcOrd="0" destOrd="0" presId="urn:microsoft.com/office/officeart/2016/7/layout/VerticalDownArrowProcess"/>
    <dgm:cxn modelId="{4BBDC43B-E388-49C1-9159-B73F0E36DA1F}" type="presOf" srcId="{456F7EDB-7DF7-4CEE-BCFC-7298B87D8986}" destId="{7E718DBD-7638-47A5-8EED-200C7DE1EB8E}" srcOrd="1" destOrd="0" presId="urn:microsoft.com/office/officeart/2016/7/layout/VerticalDownArrowProcess"/>
    <dgm:cxn modelId="{0D903B44-397C-4613-B2D5-2B6628AC64F3}" srcId="{3D532FFF-FD35-4E95-8928-E93B48F6C033}" destId="{F5AD6143-C3EC-4EE0-9055-4A22DFA86769}" srcOrd="0" destOrd="0" parTransId="{5919969E-0A3D-439C-A78D-68490692D55D}" sibTransId="{5E04282C-A6E4-480D-8173-2427DAF1647A}"/>
    <dgm:cxn modelId="{CBF72265-218D-42F4-9951-82934A09C63D}" type="presOf" srcId="{68CF9433-1228-4DD6-940C-6697A285D8BA}" destId="{B86E14F0-DE99-4EE0-8BFE-2DA297A6C49F}" srcOrd="0" destOrd="0" presId="urn:microsoft.com/office/officeart/2016/7/layout/VerticalDownArrowProcess"/>
    <dgm:cxn modelId="{DFB05945-0C42-4C8E-A91A-FB18ECA0419C}" type="presOf" srcId="{82E601C8-F047-4572-B9D2-70011EE4FB6E}" destId="{E3E57AA6-8050-4964-A5B9-52EFF96D7C6C}" srcOrd="0" destOrd="0" presId="urn:microsoft.com/office/officeart/2016/7/layout/VerticalDownArrowProcess"/>
    <dgm:cxn modelId="{FA83A266-290E-4F65-BE8B-5DB8E3B9533B}" srcId="{1EA7630F-910F-4C79-ABB1-B4F6B9A7FCAD}" destId="{456F7EDB-7DF7-4CEE-BCFC-7298B87D8986}" srcOrd="3" destOrd="0" parTransId="{FFC16AE9-50FA-4C75-B8B0-0E80B8A4A9F5}" sibTransId="{FFB61F7D-94A5-4686-B0B0-2706F65D4C5E}"/>
    <dgm:cxn modelId="{9187944D-CB6C-445D-8B9C-835333402448}" srcId="{412F3AE6-3334-40FD-BDEA-C6645A027F4F}" destId="{59A789C4-096A-4E88-8235-74B18D5066A2}" srcOrd="0" destOrd="0" parTransId="{2107A1BF-8867-4D1F-A01E-76F28CCEA350}" sibTransId="{B708BF9D-A5D9-411B-8D31-039212B3511B}"/>
    <dgm:cxn modelId="{6D34706E-2350-4863-893A-7F2FDC0F16A7}" srcId="{9A9C522E-5D11-4F9F-9639-2898FFAFA7B1}" destId="{46B12C5B-D1DA-49FA-A3BB-7EB2FECFEEFB}" srcOrd="0" destOrd="0" parTransId="{BA0DFB08-86C3-470B-94F8-AD229CB83212}" sibTransId="{2A0ACC9A-F903-4A8D-96D0-1E204E7551B2}"/>
    <dgm:cxn modelId="{F9264A6F-E607-4799-9D24-DBC4E2370756}" srcId="{1EA7630F-910F-4C79-ABB1-B4F6B9A7FCAD}" destId="{155B87FE-4F15-4207-BFC5-60BC54FB9F56}" srcOrd="7" destOrd="0" parTransId="{214BE4E0-E4F9-4B94-B13A-2B66BC5CA8B5}" sibTransId="{CBA0B621-9D69-4451-92A8-B7BB7E7E2284}"/>
    <dgm:cxn modelId="{186E3F70-A7E4-46ED-8C69-CA9CB5C93BEC}" type="presOf" srcId="{F5AD6143-C3EC-4EE0-9055-4A22DFA86769}" destId="{E6D55A21-5DFC-4259-87BC-7F4C68570F5C}" srcOrd="0" destOrd="0" presId="urn:microsoft.com/office/officeart/2016/7/layout/VerticalDownArrowProcess"/>
    <dgm:cxn modelId="{CB52F672-F0BE-4DEE-9921-568A99D8566E}" srcId="{1EA7630F-910F-4C79-ABB1-B4F6B9A7FCAD}" destId="{D23AE42C-093D-4D16-A3C5-2E4E0F40236A}" srcOrd="6" destOrd="0" parTransId="{C485281E-53C0-4C6B-93A1-EB7D04472ABD}" sibTransId="{41E53028-9FCF-4DDB-A89D-CC17DE938257}"/>
    <dgm:cxn modelId="{EE8C0455-4217-4FB7-8EA3-9E2AC49E81A3}" type="presOf" srcId="{D23AE42C-093D-4D16-A3C5-2E4E0F40236A}" destId="{5F46DF59-B2BD-4D82-BDE7-7527EF42AED4}" srcOrd="0" destOrd="0" presId="urn:microsoft.com/office/officeart/2016/7/layout/VerticalDownArrowProcess"/>
    <dgm:cxn modelId="{D611D67F-8C17-4A98-B6EB-CE28BC6C1D85}" srcId="{D23AE42C-093D-4D16-A3C5-2E4E0F40236A}" destId="{EFAB1247-E9D0-45D5-8525-74CD809D1113}" srcOrd="0" destOrd="0" parTransId="{AD1D2B17-9414-4923-B7EA-1993EFF0492F}" sibTransId="{7E77B477-E889-4B3A-B2AD-4368BA58444C}"/>
    <dgm:cxn modelId="{52E52787-7E43-4D20-A8AD-0F35F295C4B9}" srcId="{155B87FE-4F15-4207-BFC5-60BC54FB9F56}" destId="{72A37229-619B-43F8-B111-7256BFA3B020}" srcOrd="0" destOrd="0" parTransId="{946D23CA-7B60-49CF-A0A5-D65AC7E0FC81}" sibTransId="{8A3CB72A-2E1F-4287-860D-FDE13F80C340}"/>
    <dgm:cxn modelId="{F1806B8C-D9AA-487D-8E1F-BB48BE149725}" type="presOf" srcId="{EFAB1247-E9D0-45D5-8525-74CD809D1113}" destId="{E125D730-4214-46CD-AC05-DB3C52D1C2C7}" srcOrd="0" destOrd="0" presId="urn:microsoft.com/office/officeart/2016/7/layout/VerticalDownArrowProcess"/>
    <dgm:cxn modelId="{7D9D2690-E21E-44D7-9A0B-B13014141C34}" srcId="{68CF9433-1228-4DD6-940C-6697A285D8BA}" destId="{B7059324-866E-4A8B-9564-D9F336B59544}" srcOrd="0" destOrd="0" parTransId="{3928E3EC-2465-4AED-8B44-77B3558702C2}" sibTransId="{621696B0-872C-44BD-9DF8-D29B41DE3FEE}"/>
    <dgm:cxn modelId="{D0122591-19EF-44EF-82AC-CAF1CEF3BE6D}" type="presOf" srcId="{68CF9433-1228-4DD6-940C-6697A285D8BA}" destId="{0F66DAE3-2FB2-41F5-AF1D-6BDE353AE15D}" srcOrd="1" destOrd="0" presId="urn:microsoft.com/office/officeart/2016/7/layout/VerticalDownArrowProcess"/>
    <dgm:cxn modelId="{4BD6C091-88E2-4047-9A15-C1A1EED39DFA}" type="presOf" srcId="{155B87FE-4F15-4207-BFC5-60BC54FB9F56}" destId="{B2E74A39-D6B0-4E7A-A5FC-F3B0304DB0CC}" srcOrd="0" destOrd="0" presId="urn:microsoft.com/office/officeart/2016/7/layout/VerticalDownArrowProcess"/>
    <dgm:cxn modelId="{44CBDE98-6A3B-4E0B-94C6-3F7422EB75A8}" type="presOf" srcId="{3D532FFF-FD35-4E95-8928-E93B48F6C033}" destId="{04531883-3E1C-4B95-AE2A-D5309CCD8151}" srcOrd="0" destOrd="0" presId="urn:microsoft.com/office/officeart/2016/7/layout/VerticalDownArrowProcess"/>
    <dgm:cxn modelId="{B4DB6A9D-4B0F-4F7B-8E8F-D0B7A8A64E61}" type="presOf" srcId="{412F3AE6-3334-40FD-BDEA-C6645A027F4F}" destId="{D954CEFB-22EF-427A-9B24-005C8F8AFEB2}" srcOrd="1" destOrd="0" presId="urn:microsoft.com/office/officeart/2016/7/layout/VerticalDownArrowProcess"/>
    <dgm:cxn modelId="{CB6133AD-70A6-4DE6-BAB5-277C1CA2DEB5}" type="presOf" srcId="{3D532FFF-FD35-4E95-8928-E93B48F6C033}" destId="{79EE9129-A4C9-4364-AD0E-5880D6C39DC5}" srcOrd="1" destOrd="0" presId="urn:microsoft.com/office/officeart/2016/7/layout/VerticalDownArrowProcess"/>
    <dgm:cxn modelId="{AD0F2FB3-1864-4EB3-8467-90697D9F1552}" srcId="{1EA7630F-910F-4C79-ABB1-B4F6B9A7FCAD}" destId="{412F3AE6-3334-40FD-BDEA-C6645A027F4F}" srcOrd="2" destOrd="0" parTransId="{602F172C-850B-42AF-B4CB-18E0602E3DFC}" sibTransId="{1EBF743F-41AA-4BDD-BBB0-2849E0C50F72}"/>
    <dgm:cxn modelId="{1A6A96BA-EF94-4229-B90C-E688FA686693}" type="presOf" srcId="{72A37229-619B-43F8-B111-7256BFA3B020}" destId="{1F513AB6-1898-4392-A8AC-9C5493017404}" srcOrd="0" destOrd="0" presId="urn:microsoft.com/office/officeart/2016/7/layout/VerticalDownArrowProcess"/>
    <dgm:cxn modelId="{111A79BC-EB9C-437A-B142-32C0EFEF80BA}" type="presOf" srcId="{82E601C8-F047-4572-B9D2-70011EE4FB6E}" destId="{460D77A1-DCD2-4F50-B144-E2B96E8DF1BD}" srcOrd="1" destOrd="0" presId="urn:microsoft.com/office/officeart/2016/7/layout/VerticalDownArrowProcess"/>
    <dgm:cxn modelId="{8CE5BCD0-EF4C-4713-82C3-52DEDCFF38B6}" type="presOf" srcId="{412F3AE6-3334-40FD-BDEA-C6645A027F4F}" destId="{3F160011-10F2-47A8-966A-E73EE3579DBF}" srcOrd="0" destOrd="0" presId="urn:microsoft.com/office/officeart/2016/7/layout/VerticalDownArrowProcess"/>
    <dgm:cxn modelId="{F77882D1-28A6-4DB8-95A9-83A6157E8547}" type="presOf" srcId="{D23AE42C-093D-4D16-A3C5-2E4E0F40236A}" destId="{28A3F512-95E1-4C69-A3B3-78D66C33CE18}" srcOrd="1" destOrd="0" presId="urn:microsoft.com/office/officeart/2016/7/layout/VerticalDownArrowProcess"/>
    <dgm:cxn modelId="{96B388EB-F267-485F-A11D-070D44FAF03D}" type="presOf" srcId="{B7059324-866E-4A8B-9564-D9F336B59544}" destId="{A538A8F2-9027-4637-B035-A8D6EACF8FFB}" srcOrd="0" destOrd="0" presId="urn:microsoft.com/office/officeart/2016/7/layout/VerticalDownArrowProcess"/>
    <dgm:cxn modelId="{176358F1-98CB-474B-9F69-B9DA8B4FB2E7}" type="presOf" srcId="{9A9C522E-5D11-4F9F-9639-2898FFAFA7B1}" destId="{75D05F30-315B-4F50-80F8-3DBA89E5CACF}" srcOrd="1" destOrd="0" presId="urn:microsoft.com/office/officeart/2016/7/layout/VerticalDownArrowProcess"/>
    <dgm:cxn modelId="{00E72BF6-7070-46A4-8E8D-6C22F8504CC0}" type="presOf" srcId="{456F7EDB-7DF7-4CEE-BCFC-7298B87D8986}" destId="{19D79B50-087E-412F-A406-4AC4731D17E2}" srcOrd="0" destOrd="0" presId="urn:microsoft.com/office/officeart/2016/7/layout/VerticalDownArrowProcess"/>
    <dgm:cxn modelId="{9FC9B3FA-E3FA-4B6F-BCC3-3D10864C39EE}" srcId="{82E601C8-F047-4572-B9D2-70011EE4FB6E}" destId="{02755090-84EE-4232-9956-477B3708B4AD}" srcOrd="0" destOrd="0" parTransId="{E2C8D795-0192-43E3-89A7-2122E8F2A835}" sibTransId="{113979B8-2904-4603-AC06-2D9DCBC3DEE2}"/>
    <dgm:cxn modelId="{21E3F2CF-7EC1-44B7-9788-C8EC2805A660}" type="presParOf" srcId="{88174214-E129-4ED3-8615-FF4F8C4F13E6}" destId="{DF15804A-6A55-4779-B0B9-EAD0C31CFB0C}" srcOrd="0" destOrd="0" presId="urn:microsoft.com/office/officeart/2016/7/layout/VerticalDownArrowProcess"/>
    <dgm:cxn modelId="{4F74B6A7-69E4-4349-A803-2597CD12C017}" type="presParOf" srcId="{DF15804A-6A55-4779-B0B9-EAD0C31CFB0C}" destId="{B2E74A39-D6B0-4E7A-A5FC-F3B0304DB0CC}" srcOrd="0" destOrd="0" presId="urn:microsoft.com/office/officeart/2016/7/layout/VerticalDownArrowProcess"/>
    <dgm:cxn modelId="{3DF6C20C-7487-4518-BCA7-F6BC9C897A80}" type="presParOf" srcId="{DF15804A-6A55-4779-B0B9-EAD0C31CFB0C}" destId="{1F513AB6-1898-4392-A8AC-9C5493017404}" srcOrd="1" destOrd="0" presId="urn:microsoft.com/office/officeart/2016/7/layout/VerticalDownArrowProcess"/>
    <dgm:cxn modelId="{8A3542D1-1C5F-44DD-80C6-AA3B4663348C}" type="presParOf" srcId="{88174214-E129-4ED3-8615-FF4F8C4F13E6}" destId="{B209BDC8-5B27-4E22-A4ED-CE8142595040}" srcOrd="1" destOrd="0" presId="urn:microsoft.com/office/officeart/2016/7/layout/VerticalDownArrowProcess"/>
    <dgm:cxn modelId="{0F2EC491-BB5D-4CD9-9E99-3637F755FB4D}" type="presParOf" srcId="{88174214-E129-4ED3-8615-FF4F8C4F13E6}" destId="{D8820DF1-8BB9-4BC3-ADB7-F673ACE39EE2}" srcOrd="2" destOrd="0" presId="urn:microsoft.com/office/officeart/2016/7/layout/VerticalDownArrowProcess"/>
    <dgm:cxn modelId="{20D1F60E-8DFF-4C68-AC1E-99AD7CFA2090}" type="presParOf" srcId="{D8820DF1-8BB9-4BC3-ADB7-F673ACE39EE2}" destId="{5F46DF59-B2BD-4D82-BDE7-7527EF42AED4}" srcOrd="0" destOrd="0" presId="urn:microsoft.com/office/officeart/2016/7/layout/VerticalDownArrowProcess"/>
    <dgm:cxn modelId="{21DDA7C9-A386-4ABA-897E-87B67D0D3808}" type="presParOf" srcId="{D8820DF1-8BB9-4BC3-ADB7-F673ACE39EE2}" destId="{28A3F512-95E1-4C69-A3B3-78D66C33CE18}" srcOrd="1" destOrd="0" presId="urn:microsoft.com/office/officeart/2016/7/layout/VerticalDownArrowProcess"/>
    <dgm:cxn modelId="{DB9E9E68-B591-4DD3-859F-27347E7D03D8}" type="presParOf" srcId="{D8820DF1-8BB9-4BC3-ADB7-F673ACE39EE2}" destId="{E125D730-4214-46CD-AC05-DB3C52D1C2C7}" srcOrd="2" destOrd="0" presId="urn:microsoft.com/office/officeart/2016/7/layout/VerticalDownArrowProcess"/>
    <dgm:cxn modelId="{DF68E3D1-C80D-4D05-AE25-27DBBFD4F42F}" type="presParOf" srcId="{88174214-E129-4ED3-8615-FF4F8C4F13E6}" destId="{05264426-CC3D-4D2D-AEBD-056255CDC339}" srcOrd="3" destOrd="0" presId="urn:microsoft.com/office/officeart/2016/7/layout/VerticalDownArrowProcess"/>
    <dgm:cxn modelId="{4323E0F0-3B11-4413-A1B0-7511ADBB94C5}" type="presParOf" srcId="{88174214-E129-4ED3-8615-FF4F8C4F13E6}" destId="{BE2D12F5-36A3-4A6E-8054-287A7BC32482}" srcOrd="4" destOrd="0" presId="urn:microsoft.com/office/officeart/2016/7/layout/VerticalDownArrowProcess"/>
    <dgm:cxn modelId="{E17DC580-A256-44FB-A978-57964BA09BEA}" type="presParOf" srcId="{BE2D12F5-36A3-4A6E-8054-287A7BC32482}" destId="{E3E57AA6-8050-4964-A5B9-52EFF96D7C6C}" srcOrd="0" destOrd="0" presId="urn:microsoft.com/office/officeart/2016/7/layout/VerticalDownArrowProcess"/>
    <dgm:cxn modelId="{5F1CBDA3-7565-4170-9D0A-039D334C337D}" type="presParOf" srcId="{BE2D12F5-36A3-4A6E-8054-287A7BC32482}" destId="{460D77A1-DCD2-4F50-B144-E2B96E8DF1BD}" srcOrd="1" destOrd="0" presId="urn:microsoft.com/office/officeart/2016/7/layout/VerticalDownArrowProcess"/>
    <dgm:cxn modelId="{BAB85038-1CD3-4172-86B2-FA9C698B3969}" type="presParOf" srcId="{BE2D12F5-36A3-4A6E-8054-287A7BC32482}" destId="{36F71E1D-BCD9-40E5-8309-3E1E54EFDF04}" srcOrd="2" destOrd="0" presId="urn:microsoft.com/office/officeart/2016/7/layout/VerticalDownArrowProcess"/>
    <dgm:cxn modelId="{9B5441DC-CBDD-4236-856E-70955420DC47}" type="presParOf" srcId="{88174214-E129-4ED3-8615-FF4F8C4F13E6}" destId="{1F67C14A-276A-4782-9134-17A407FE75BB}" srcOrd="5" destOrd="0" presId="urn:microsoft.com/office/officeart/2016/7/layout/VerticalDownArrowProcess"/>
    <dgm:cxn modelId="{59FEBA21-C3FB-457D-8953-17AC51B0382B}" type="presParOf" srcId="{88174214-E129-4ED3-8615-FF4F8C4F13E6}" destId="{58D835A7-D769-4E63-84CD-27261EE2CA8D}" srcOrd="6" destOrd="0" presId="urn:microsoft.com/office/officeart/2016/7/layout/VerticalDownArrowProcess"/>
    <dgm:cxn modelId="{09B8F053-38A9-45C4-B238-B08D70D651B6}" type="presParOf" srcId="{58D835A7-D769-4E63-84CD-27261EE2CA8D}" destId="{B86E14F0-DE99-4EE0-8BFE-2DA297A6C49F}" srcOrd="0" destOrd="0" presId="urn:microsoft.com/office/officeart/2016/7/layout/VerticalDownArrowProcess"/>
    <dgm:cxn modelId="{C3AD745C-495A-4A71-88BC-FB14411E3FF0}" type="presParOf" srcId="{58D835A7-D769-4E63-84CD-27261EE2CA8D}" destId="{0F66DAE3-2FB2-41F5-AF1D-6BDE353AE15D}" srcOrd="1" destOrd="0" presId="urn:microsoft.com/office/officeart/2016/7/layout/VerticalDownArrowProcess"/>
    <dgm:cxn modelId="{D37B244A-FC07-4BFD-AEE3-9DD3C1573674}" type="presParOf" srcId="{58D835A7-D769-4E63-84CD-27261EE2CA8D}" destId="{A538A8F2-9027-4637-B035-A8D6EACF8FFB}" srcOrd="2" destOrd="0" presId="urn:microsoft.com/office/officeart/2016/7/layout/VerticalDownArrowProcess"/>
    <dgm:cxn modelId="{55122880-B13A-4C4E-A10F-F5B9D16205D6}" type="presParOf" srcId="{88174214-E129-4ED3-8615-FF4F8C4F13E6}" destId="{CA29F70E-A792-4A59-8668-EBD9846B8385}" srcOrd="7" destOrd="0" presId="urn:microsoft.com/office/officeart/2016/7/layout/VerticalDownArrowProcess"/>
    <dgm:cxn modelId="{81526259-5D13-4503-B50E-1492241B12A7}" type="presParOf" srcId="{88174214-E129-4ED3-8615-FF4F8C4F13E6}" destId="{B6B49706-942B-46B4-AD68-C5F3F8B3A6EB}" srcOrd="8" destOrd="0" presId="urn:microsoft.com/office/officeart/2016/7/layout/VerticalDownArrowProcess"/>
    <dgm:cxn modelId="{5643E9CB-EB95-461C-AA63-74731D45070D}" type="presParOf" srcId="{B6B49706-942B-46B4-AD68-C5F3F8B3A6EB}" destId="{19D79B50-087E-412F-A406-4AC4731D17E2}" srcOrd="0" destOrd="0" presId="urn:microsoft.com/office/officeart/2016/7/layout/VerticalDownArrowProcess"/>
    <dgm:cxn modelId="{B9E3063C-20A7-4BD7-A1F9-D3D5056DBFF9}" type="presParOf" srcId="{B6B49706-942B-46B4-AD68-C5F3F8B3A6EB}" destId="{7E718DBD-7638-47A5-8EED-200C7DE1EB8E}" srcOrd="1" destOrd="0" presId="urn:microsoft.com/office/officeart/2016/7/layout/VerticalDownArrowProcess"/>
    <dgm:cxn modelId="{D4276CB7-39D1-4EE3-857C-0395F6F9A937}" type="presParOf" srcId="{B6B49706-942B-46B4-AD68-C5F3F8B3A6EB}" destId="{BEF79989-D5B5-42B9-AF53-D1F1437E1B66}" srcOrd="2" destOrd="0" presId="urn:microsoft.com/office/officeart/2016/7/layout/VerticalDownArrowProcess"/>
    <dgm:cxn modelId="{AF1DA61E-8614-49A4-90AC-A2D751AD5973}" type="presParOf" srcId="{88174214-E129-4ED3-8615-FF4F8C4F13E6}" destId="{E049EB1A-2CED-4BD6-8EC4-AFCCB711D177}" srcOrd="9" destOrd="0" presId="urn:microsoft.com/office/officeart/2016/7/layout/VerticalDownArrowProcess"/>
    <dgm:cxn modelId="{0BE53680-FC60-4103-B612-A9ACDFED6EF9}" type="presParOf" srcId="{88174214-E129-4ED3-8615-FF4F8C4F13E6}" destId="{CA454D19-8B1C-4FDB-9984-8066246CBF53}" srcOrd="10" destOrd="0" presId="urn:microsoft.com/office/officeart/2016/7/layout/VerticalDownArrowProcess"/>
    <dgm:cxn modelId="{8149D079-5E1B-45A8-BF66-8CAFE9A07E66}" type="presParOf" srcId="{CA454D19-8B1C-4FDB-9984-8066246CBF53}" destId="{3F160011-10F2-47A8-966A-E73EE3579DBF}" srcOrd="0" destOrd="0" presId="urn:microsoft.com/office/officeart/2016/7/layout/VerticalDownArrowProcess"/>
    <dgm:cxn modelId="{DD59159E-A688-4671-9BFB-DF419085E1F8}" type="presParOf" srcId="{CA454D19-8B1C-4FDB-9984-8066246CBF53}" destId="{D954CEFB-22EF-427A-9B24-005C8F8AFEB2}" srcOrd="1" destOrd="0" presId="urn:microsoft.com/office/officeart/2016/7/layout/VerticalDownArrowProcess"/>
    <dgm:cxn modelId="{93C05135-FA8B-47BE-94E5-FCF5C2620F8D}" type="presParOf" srcId="{CA454D19-8B1C-4FDB-9984-8066246CBF53}" destId="{9882D298-E79F-4C52-972A-13987B67F637}" srcOrd="2" destOrd="0" presId="urn:microsoft.com/office/officeart/2016/7/layout/VerticalDownArrowProcess"/>
    <dgm:cxn modelId="{FA94C4DF-818E-450A-BA39-D56C6100ACE1}" type="presParOf" srcId="{88174214-E129-4ED3-8615-FF4F8C4F13E6}" destId="{C659E2F0-89EF-40CE-85EC-DB3F2AC15D1E}" srcOrd="11" destOrd="0" presId="urn:microsoft.com/office/officeart/2016/7/layout/VerticalDownArrowProcess"/>
    <dgm:cxn modelId="{61A61A82-0D1C-4624-A3D6-B75C48D5EA10}" type="presParOf" srcId="{88174214-E129-4ED3-8615-FF4F8C4F13E6}" destId="{3CC6BE05-8AE2-48FB-B61F-3E022B4D50CE}" srcOrd="12" destOrd="0" presId="urn:microsoft.com/office/officeart/2016/7/layout/VerticalDownArrowProcess"/>
    <dgm:cxn modelId="{A8E86F67-F200-4575-98EA-BA3905203B6A}" type="presParOf" srcId="{3CC6BE05-8AE2-48FB-B61F-3E022B4D50CE}" destId="{2D14E842-F422-45EC-AE81-4A46A9B532F6}" srcOrd="0" destOrd="0" presId="urn:microsoft.com/office/officeart/2016/7/layout/VerticalDownArrowProcess"/>
    <dgm:cxn modelId="{621D19AE-CA6F-4AD2-83FE-2541BDE39C68}" type="presParOf" srcId="{3CC6BE05-8AE2-48FB-B61F-3E022B4D50CE}" destId="{75D05F30-315B-4F50-80F8-3DBA89E5CACF}" srcOrd="1" destOrd="0" presId="urn:microsoft.com/office/officeart/2016/7/layout/VerticalDownArrowProcess"/>
    <dgm:cxn modelId="{735EA6F7-CF9C-4C15-996E-D31C9BA474E4}" type="presParOf" srcId="{3CC6BE05-8AE2-48FB-B61F-3E022B4D50CE}" destId="{308E825C-20BF-4859-ABA8-2D6707A48E61}" srcOrd="2" destOrd="0" presId="urn:microsoft.com/office/officeart/2016/7/layout/VerticalDownArrowProcess"/>
    <dgm:cxn modelId="{A6F06F82-2B89-40B9-B41C-BBF65531113B}" type="presParOf" srcId="{88174214-E129-4ED3-8615-FF4F8C4F13E6}" destId="{01DA1C91-26D8-4DEC-90E7-236BDEABEF03}" srcOrd="13" destOrd="0" presId="urn:microsoft.com/office/officeart/2016/7/layout/VerticalDownArrowProcess"/>
    <dgm:cxn modelId="{945492E8-3340-4EA2-ACA3-B4315895C133}" type="presParOf" srcId="{88174214-E129-4ED3-8615-FF4F8C4F13E6}" destId="{3EF38256-3BB5-4538-A0A4-26657E1CA1D7}" srcOrd="14" destOrd="0" presId="urn:microsoft.com/office/officeart/2016/7/layout/VerticalDownArrowProcess"/>
    <dgm:cxn modelId="{A3CFBAE3-7B97-4B97-BE26-A708D6ACCFA0}" type="presParOf" srcId="{3EF38256-3BB5-4538-A0A4-26657E1CA1D7}" destId="{04531883-3E1C-4B95-AE2A-D5309CCD8151}" srcOrd="0" destOrd="0" presId="urn:microsoft.com/office/officeart/2016/7/layout/VerticalDownArrowProcess"/>
    <dgm:cxn modelId="{1AB4ED99-130A-4F18-99A2-0B8F3A20914B}" type="presParOf" srcId="{3EF38256-3BB5-4538-A0A4-26657E1CA1D7}" destId="{79EE9129-A4C9-4364-AD0E-5880D6C39DC5}" srcOrd="1" destOrd="0" presId="urn:microsoft.com/office/officeart/2016/7/layout/VerticalDownArrowProcess"/>
    <dgm:cxn modelId="{ED5D4558-2D81-43D0-BA61-2495AD5AFCC2}" type="presParOf" srcId="{3EF38256-3BB5-4538-A0A4-26657E1CA1D7}" destId="{E6D55A21-5DFC-4259-87BC-7F4C68570F5C}" srcOrd="2" destOrd="0" presId="urn:microsoft.com/office/officeart/2016/7/layout/VerticalDown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09865-3F8B-4EF3-B3E2-B3801CD79589}">
      <dsp:nvSpPr>
        <dsp:cNvPr id="0" name=""/>
        <dsp:cNvSpPr/>
      </dsp:nvSpPr>
      <dsp:spPr>
        <a:xfrm>
          <a:off x="0" y="1261"/>
          <a:ext cx="10353675" cy="53735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4D0870-5A0A-4296-9395-8C379DF894CB}">
      <dsp:nvSpPr>
        <dsp:cNvPr id="0" name=""/>
        <dsp:cNvSpPr/>
      </dsp:nvSpPr>
      <dsp:spPr>
        <a:xfrm>
          <a:off x="162550" y="122166"/>
          <a:ext cx="295547" cy="2955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6F6C77-2922-489C-896A-3768B4577E7B}">
      <dsp:nvSpPr>
        <dsp:cNvPr id="0" name=""/>
        <dsp:cNvSpPr/>
      </dsp:nvSpPr>
      <dsp:spPr>
        <a:xfrm>
          <a:off x="620648" y="1261"/>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Executive Summary</a:t>
          </a:r>
        </a:p>
      </dsp:txBody>
      <dsp:txXfrm>
        <a:off x="620648" y="1261"/>
        <a:ext cx="9733026" cy="537358"/>
      </dsp:txXfrm>
    </dsp:sp>
    <dsp:sp modelId="{B6EF0B46-C658-4E00-AF3D-44D507479417}">
      <dsp:nvSpPr>
        <dsp:cNvPr id="0" name=""/>
        <dsp:cNvSpPr/>
      </dsp:nvSpPr>
      <dsp:spPr>
        <a:xfrm>
          <a:off x="0" y="672958"/>
          <a:ext cx="10353675" cy="537358"/>
        </a:xfrm>
        <a:prstGeom prst="roundRect">
          <a:avLst>
            <a:gd name="adj" fmla="val 10000"/>
          </a:avLst>
        </a:prstGeom>
        <a:solidFill>
          <a:schemeClr val="accent2">
            <a:hueOff val="-142012"/>
            <a:satOff val="-1174"/>
            <a:lumOff val="-2510"/>
            <a:alphaOff val="0"/>
          </a:schemeClr>
        </a:solidFill>
        <a:ln>
          <a:noFill/>
        </a:ln>
        <a:effectLst/>
      </dsp:spPr>
      <dsp:style>
        <a:lnRef idx="0">
          <a:scrgbClr r="0" g="0" b="0"/>
        </a:lnRef>
        <a:fillRef idx="1">
          <a:scrgbClr r="0" g="0" b="0"/>
        </a:fillRef>
        <a:effectRef idx="0">
          <a:scrgbClr r="0" g="0" b="0"/>
        </a:effectRef>
        <a:fontRef idx="minor"/>
      </dsp:style>
    </dsp:sp>
    <dsp:sp modelId="{0CC9FAB9-C69B-4482-8037-B9099EDAD332}">
      <dsp:nvSpPr>
        <dsp:cNvPr id="0" name=""/>
        <dsp:cNvSpPr/>
      </dsp:nvSpPr>
      <dsp:spPr>
        <a:xfrm>
          <a:off x="162550" y="793864"/>
          <a:ext cx="295547" cy="2955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49241F3-C86E-42A2-8AF5-73A7B8D4C7F2}">
      <dsp:nvSpPr>
        <dsp:cNvPr id="0" name=""/>
        <dsp:cNvSpPr/>
      </dsp:nvSpPr>
      <dsp:spPr>
        <a:xfrm>
          <a:off x="620648" y="672958"/>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Introduction</a:t>
          </a:r>
        </a:p>
      </dsp:txBody>
      <dsp:txXfrm>
        <a:off x="620648" y="672958"/>
        <a:ext cx="9733026" cy="537358"/>
      </dsp:txXfrm>
    </dsp:sp>
    <dsp:sp modelId="{EF65AFC0-7E15-4270-A743-0B3E30D10781}">
      <dsp:nvSpPr>
        <dsp:cNvPr id="0" name=""/>
        <dsp:cNvSpPr/>
      </dsp:nvSpPr>
      <dsp:spPr>
        <a:xfrm>
          <a:off x="0" y="1344656"/>
          <a:ext cx="10353675" cy="537358"/>
        </a:xfrm>
        <a:prstGeom prst="roundRect">
          <a:avLst>
            <a:gd name="adj" fmla="val 10000"/>
          </a:avLst>
        </a:prstGeom>
        <a:solidFill>
          <a:schemeClr val="accent2">
            <a:hueOff val="-284024"/>
            <a:satOff val="-2347"/>
            <a:lumOff val="-5020"/>
            <a:alphaOff val="0"/>
          </a:schemeClr>
        </a:solidFill>
        <a:ln>
          <a:noFill/>
        </a:ln>
        <a:effectLst/>
      </dsp:spPr>
      <dsp:style>
        <a:lnRef idx="0">
          <a:scrgbClr r="0" g="0" b="0"/>
        </a:lnRef>
        <a:fillRef idx="1">
          <a:scrgbClr r="0" g="0" b="0"/>
        </a:fillRef>
        <a:effectRef idx="0">
          <a:scrgbClr r="0" g="0" b="0"/>
        </a:effectRef>
        <a:fontRef idx="minor"/>
      </dsp:style>
    </dsp:sp>
    <dsp:sp modelId="{F1CFD41D-4633-4430-AC5B-FF378C6D0E06}">
      <dsp:nvSpPr>
        <dsp:cNvPr id="0" name=""/>
        <dsp:cNvSpPr/>
      </dsp:nvSpPr>
      <dsp:spPr>
        <a:xfrm>
          <a:off x="162550" y="1465562"/>
          <a:ext cx="295547" cy="2955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869D9F4-159E-44C6-8295-A490C30BD5A1}">
      <dsp:nvSpPr>
        <dsp:cNvPr id="0" name=""/>
        <dsp:cNvSpPr/>
      </dsp:nvSpPr>
      <dsp:spPr>
        <a:xfrm>
          <a:off x="620648" y="1344656"/>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Methodology</a:t>
          </a:r>
        </a:p>
      </dsp:txBody>
      <dsp:txXfrm>
        <a:off x="620648" y="1344656"/>
        <a:ext cx="9733026" cy="537358"/>
      </dsp:txXfrm>
    </dsp:sp>
    <dsp:sp modelId="{87690035-50DC-40F0-B138-1981F39C1383}">
      <dsp:nvSpPr>
        <dsp:cNvPr id="0" name=""/>
        <dsp:cNvSpPr/>
      </dsp:nvSpPr>
      <dsp:spPr>
        <a:xfrm>
          <a:off x="0" y="2016354"/>
          <a:ext cx="10353675" cy="537358"/>
        </a:xfrm>
        <a:prstGeom prst="roundRect">
          <a:avLst>
            <a:gd name="adj" fmla="val 10000"/>
          </a:avLst>
        </a:prstGeom>
        <a:solidFill>
          <a:schemeClr val="accent2">
            <a:hueOff val="-426035"/>
            <a:satOff val="-3521"/>
            <a:lumOff val="-7529"/>
            <a:alphaOff val="0"/>
          </a:schemeClr>
        </a:solidFill>
        <a:ln>
          <a:noFill/>
        </a:ln>
        <a:effectLst/>
      </dsp:spPr>
      <dsp:style>
        <a:lnRef idx="0">
          <a:scrgbClr r="0" g="0" b="0"/>
        </a:lnRef>
        <a:fillRef idx="1">
          <a:scrgbClr r="0" g="0" b="0"/>
        </a:fillRef>
        <a:effectRef idx="0">
          <a:scrgbClr r="0" g="0" b="0"/>
        </a:effectRef>
        <a:fontRef idx="minor"/>
      </dsp:style>
    </dsp:sp>
    <dsp:sp modelId="{0F4DFD60-8C25-4BA1-8166-CE93B93597EA}">
      <dsp:nvSpPr>
        <dsp:cNvPr id="0" name=""/>
        <dsp:cNvSpPr/>
      </dsp:nvSpPr>
      <dsp:spPr>
        <a:xfrm>
          <a:off x="162550" y="2137259"/>
          <a:ext cx="295547" cy="2955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065059-2875-4E97-8C09-1C7A4D7C5500}">
      <dsp:nvSpPr>
        <dsp:cNvPr id="0" name=""/>
        <dsp:cNvSpPr/>
      </dsp:nvSpPr>
      <dsp:spPr>
        <a:xfrm>
          <a:off x="620648" y="2016354"/>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Results</a:t>
          </a:r>
        </a:p>
      </dsp:txBody>
      <dsp:txXfrm>
        <a:off x="620648" y="2016354"/>
        <a:ext cx="9733026" cy="537358"/>
      </dsp:txXfrm>
    </dsp:sp>
    <dsp:sp modelId="{38EA46C2-3B9A-499B-9BF7-81CAFE885F21}">
      <dsp:nvSpPr>
        <dsp:cNvPr id="0" name=""/>
        <dsp:cNvSpPr/>
      </dsp:nvSpPr>
      <dsp:spPr>
        <a:xfrm>
          <a:off x="0" y="2688052"/>
          <a:ext cx="10353675" cy="537358"/>
        </a:xfrm>
        <a:prstGeom prst="roundRect">
          <a:avLst>
            <a:gd name="adj" fmla="val 10000"/>
          </a:avLst>
        </a:prstGeom>
        <a:solidFill>
          <a:schemeClr val="accent2">
            <a:hueOff val="-568047"/>
            <a:satOff val="-4694"/>
            <a:lumOff val="-10039"/>
            <a:alphaOff val="0"/>
          </a:schemeClr>
        </a:solidFill>
        <a:ln>
          <a:noFill/>
        </a:ln>
        <a:effectLst/>
      </dsp:spPr>
      <dsp:style>
        <a:lnRef idx="0">
          <a:scrgbClr r="0" g="0" b="0"/>
        </a:lnRef>
        <a:fillRef idx="1">
          <a:scrgbClr r="0" g="0" b="0"/>
        </a:fillRef>
        <a:effectRef idx="0">
          <a:scrgbClr r="0" g="0" b="0"/>
        </a:effectRef>
        <a:fontRef idx="minor"/>
      </dsp:style>
    </dsp:sp>
    <dsp:sp modelId="{F3B0695F-C657-4436-AAAC-7314C99E7D4A}">
      <dsp:nvSpPr>
        <dsp:cNvPr id="0" name=""/>
        <dsp:cNvSpPr/>
      </dsp:nvSpPr>
      <dsp:spPr>
        <a:xfrm>
          <a:off x="162550" y="2808957"/>
          <a:ext cx="295547" cy="2955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19DA16-8517-447F-97E5-5D2998F2E60C}">
      <dsp:nvSpPr>
        <dsp:cNvPr id="0" name=""/>
        <dsp:cNvSpPr/>
      </dsp:nvSpPr>
      <dsp:spPr>
        <a:xfrm>
          <a:off x="620648" y="2688052"/>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620648" y="2688052"/>
        <a:ext cx="9733026" cy="537358"/>
      </dsp:txXfrm>
    </dsp:sp>
    <dsp:sp modelId="{486C909B-083A-4110-876E-62DD1DB4522D}">
      <dsp:nvSpPr>
        <dsp:cNvPr id="0" name=""/>
        <dsp:cNvSpPr/>
      </dsp:nvSpPr>
      <dsp:spPr>
        <a:xfrm>
          <a:off x="0" y="3359749"/>
          <a:ext cx="10353675" cy="537358"/>
        </a:xfrm>
        <a:prstGeom prst="roundRect">
          <a:avLst>
            <a:gd name="adj" fmla="val 10000"/>
          </a:avLst>
        </a:prstGeom>
        <a:solidFill>
          <a:schemeClr val="accent2">
            <a:hueOff val="-710059"/>
            <a:satOff val="-5868"/>
            <a:lumOff val="-12549"/>
            <a:alphaOff val="0"/>
          </a:schemeClr>
        </a:solidFill>
        <a:ln>
          <a:noFill/>
        </a:ln>
        <a:effectLst/>
      </dsp:spPr>
      <dsp:style>
        <a:lnRef idx="0">
          <a:scrgbClr r="0" g="0" b="0"/>
        </a:lnRef>
        <a:fillRef idx="1">
          <a:scrgbClr r="0" g="0" b="0"/>
        </a:fillRef>
        <a:effectRef idx="0">
          <a:scrgbClr r="0" g="0" b="0"/>
        </a:effectRef>
        <a:fontRef idx="minor"/>
      </dsp:style>
    </dsp:sp>
    <dsp:sp modelId="{D002D4A5-AD92-4A9F-97ED-3C7129B93BC7}">
      <dsp:nvSpPr>
        <dsp:cNvPr id="0" name=""/>
        <dsp:cNvSpPr/>
      </dsp:nvSpPr>
      <dsp:spPr>
        <a:xfrm>
          <a:off x="162550" y="3480655"/>
          <a:ext cx="295547" cy="29554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7E6407-7E1E-4C8A-B9C7-082746232164}">
      <dsp:nvSpPr>
        <dsp:cNvPr id="0" name=""/>
        <dsp:cNvSpPr/>
      </dsp:nvSpPr>
      <dsp:spPr>
        <a:xfrm>
          <a:off x="620648" y="3359749"/>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Appendix</a:t>
          </a:r>
        </a:p>
      </dsp:txBody>
      <dsp:txXfrm>
        <a:off x="620648" y="3359749"/>
        <a:ext cx="9733026" cy="5373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CFCC6-8349-4865-8380-95A0926475B5}">
      <dsp:nvSpPr>
        <dsp:cNvPr id="0" name=""/>
        <dsp:cNvSpPr/>
      </dsp:nvSpPr>
      <dsp:spPr>
        <a:xfrm>
          <a:off x="0" y="50013"/>
          <a:ext cx="6266011" cy="561599"/>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0" kern="1200"/>
            <a:t>Summary of Methodologies:</a:t>
          </a:r>
          <a:endParaRPr lang="en-US" sz="2400" kern="1200"/>
        </a:p>
      </dsp:txBody>
      <dsp:txXfrm>
        <a:off x="27415" y="77428"/>
        <a:ext cx="6211181" cy="506769"/>
      </dsp:txXfrm>
    </dsp:sp>
    <dsp:sp modelId="{55171368-899F-4F44-B3F4-57D1468CA8BE}">
      <dsp:nvSpPr>
        <dsp:cNvPr id="0" name=""/>
        <dsp:cNvSpPr/>
      </dsp:nvSpPr>
      <dsp:spPr>
        <a:xfrm>
          <a:off x="0" y="611613"/>
          <a:ext cx="6266011" cy="188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946"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i="0" kern="1200"/>
            <a:t>This project follows </a:t>
          </a:r>
          <a:r>
            <a:rPr lang="en-GB" sz="1900" kern="1200"/>
            <a:t>these </a:t>
          </a:r>
          <a:r>
            <a:rPr lang="en-GB" sz="1900" i="0" kern="1200"/>
            <a:t>steps: </a:t>
          </a:r>
          <a:endParaRPr lang="en-US" sz="1900" kern="1200"/>
        </a:p>
        <a:p>
          <a:pPr marL="342900" lvl="2" indent="-171450" algn="l" defTabSz="844550">
            <a:lnSpc>
              <a:spcPct val="90000"/>
            </a:lnSpc>
            <a:spcBef>
              <a:spcPct val="0"/>
            </a:spcBef>
            <a:spcAft>
              <a:spcPct val="20000"/>
            </a:spcAft>
            <a:buChar char="•"/>
          </a:pPr>
          <a:r>
            <a:rPr lang="en-GB" sz="1900" i="0" kern="1200"/>
            <a:t>Data Collection</a:t>
          </a:r>
          <a:endParaRPr lang="en-US" sz="1900" kern="1200"/>
        </a:p>
        <a:p>
          <a:pPr marL="342900" lvl="2" indent="-171450" algn="l" defTabSz="844550">
            <a:lnSpc>
              <a:spcPct val="90000"/>
            </a:lnSpc>
            <a:spcBef>
              <a:spcPct val="0"/>
            </a:spcBef>
            <a:spcAft>
              <a:spcPct val="20000"/>
            </a:spcAft>
            <a:buChar char="•"/>
          </a:pPr>
          <a:r>
            <a:rPr lang="en-GB" sz="1900" kern="1200"/>
            <a:t>Data Wrangling</a:t>
          </a:r>
          <a:r>
            <a:rPr lang="en-GB" sz="1900" i="0" kern="1200"/>
            <a:t> </a:t>
          </a:r>
          <a:endParaRPr lang="en-US" sz="1900" kern="1200"/>
        </a:p>
        <a:p>
          <a:pPr marL="342900" lvl="2" indent="-171450" algn="l" defTabSz="844550">
            <a:lnSpc>
              <a:spcPct val="90000"/>
            </a:lnSpc>
            <a:spcBef>
              <a:spcPct val="0"/>
            </a:spcBef>
            <a:spcAft>
              <a:spcPct val="20000"/>
            </a:spcAft>
            <a:buChar char="•"/>
          </a:pPr>
          <a:r>
            <a:rPr lang="en-GB" sz="1900" i="0" kern="1200"/>
            <a:t>Exploratory Data Analysis</a:t>
          </a:r>
          <a:endParaRPr lang="en-US" sz="1900" kern="1200"/>
        </a:p>
        <a:p>
          <a:pPr marL="342900" lvl="2" indent="-171450" algn="l" defTabSz="844550">
            <a:lnSpc>
              <a:spcPct val="90000"/>
            </a:lnSpc>
            <a:spcBef>
              <a:spcPct val="0"/>
            </a:spcBef>
            <a:spcAft>
              <a:spcPct val="20000"/>
            </a:spcAft>
            <a:buChar char="•"/>
          </a:pPr>
          <a:r>
            <a:rPr lang="en-GB" sz="1900" kern="1200"/>
            <a:t>Interactive Visual Analytics</a:t>
          </a:r>
          <a:endParaRPr lang="en-US" sz="1900" kern="1200"/>
        </a:p>
        <a:p>
          <a:pPr marL="342900" lvl="2" indent="-171450" algn="l" defTabSz="844550">
            <a:lnSpc>
              <a:spcPct val="90000"/>
            </a:lnSpc>
            <a:spcBef>
              <a:spcPct val="0"/>
            </a:spcBef>
            <a:spcAft>
              <a:spcPct val="20000"/>
            </a:spcAft>
            <a:buChar char="•"/>
          </a:pPr>
          <a:r>
            <a:rPr lang="en-GB" sz="1900" i="0" kern="1200"/>
            <a:t>Predictive Analysis (Classification)</a:t>
          </a:r>
          <a:endParaRPr lang="en-US" sz="1900" kern="1200"/>
        </a:p>
      </dsp:txBody>
      <dsp:txXfrm>
        <a:off x="0" y="611613"/>
        <a:ext cx="6266011" cy="1887840"/>
      </dsp:txXfrm>
    </dsp:sp>
    <dsp:sp modelId="{E4BE63C0-3323-4140-8FA7-8D20B1299BC7}">
      <dsp:nvSpPr>
        <dsp:cNvPr id="0" name=""/>
        <dsp:cNvSpPr/>
      </dsp:nvSpPr>
      <dsp:spPr>
        <a:xfrm>
          <a:off x="0" y="2499453"/>
          <a:ext cx="6266011" cy="561599"/>
        </a:xfrm>
        <a:prstGeom prst="roundRect">
          <a:avLst/>
        </a:prstGeom>
        <a:gradFill rotWithShape="0">
          <a:gsLst>
            <a:gs pos="0">
              <a:schemeClr val="accent2">
                <a:hueOff val="-710059"/>
                <a:satOff val="-5868"/>
                <a:lumOff val="-12549"/>
                <a:alphaOff val="0"/>
                <a:tint val="96000"/>
                <a:lumMod val="104000"/>
              </a:schemeClr>
            </a:gs>
            <a:gs pos="100000">
              <a:schemeClr val="accent2">
                <a:hueOff val="-710059"/>
                <a:satOff val="-5868"/>
                <a:lumOff val="-1254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Summary of Results:</a:t>
          </a:r>
          <a:endParaRPr lang="en-US" sz="2400" kern="1200"/>
        </a:p>
      </dsp:txBody>
      <dsp:txXfrm>
        <a:off x="27415" y="2526868"/>
        <a:ext cx="6211181" cy="506769"/>
      </dsp:txXfrm>
    </dsp:sp>
    <dsp:sp modelId="{BA1BFB13-BE55-4C97-A6B0-4CB3FB30F8FA}">
      <dsp:nvSpPr>
        <dsp:cNvPr id="0" name=""/>
        <dsp:cNvSpPr/>
      </dsp:nvSpPr>
      <dsp:spPr>
        <a:xfrm>
          <a:off x="0" y="3061053"/>
          <a:ext cx="6266011" cy="1788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946"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i="0" kern="1200"/>
            <a:t>This project produced the following outputs and visualizations:</a:t>
          </a:r>
          <a:endParaRPr lang="en-US" sz="1900" kern="1200"/>
        </a:p>
        <a:p>
          <a:pPr marL="342900" lvl="2" indent="-171450" algn="l" defTabSz="844550">
            <a:lnSpc>
              <a:spcPct val="90000"/>
            </a:lnSpc>
            <a:spcBef>
              <a:spcPct val="0"/>
            </a:spcBef>
            <a:spcAft>
              <a:spcPct val="20000"/>
            </a:spcAft>
            <a:buChar char="•"/>
          </a:pPr>
          <a:r>
            <a:rPr lang="en-GB" sz="1900" i="0" kern="1200"/>
            <a:t>Exploratory Data Analysis (EDA) results </a:t>
          </a:r>
          <a:endParaRPr lang="en-US" sz="1900" kern="1200"/>
        </a:p>
        <a:p>
          <a:pPr marL="342900" lvl="2" indent="-171450" algn="l" defTabSz="844550">
            <a:lnSpc>
              <a:spcPct val="90000"/>
            </a:lnSpc>
            <a:spcBef>
              <a:spcPct val="0"/>
            </a:spcBef>
            <a:spcAft>
              <a:spcPct val="20000"/>
            </a:spcAft>
            <a:buChar char="•"/>
          </a:pPr>
          <a:r>
            <a:rPr lang="en-GB" sz="1900" i="0" kern="1200"/>
            <a:t>Geospatial analytics</a:t>
          </a:r>
          <a:endParaRPr lang="en-US" sz="1900" kern="1200"/>
        </a:p>
        <a:p>
          <a:pPr marL="342900" lvl="2" indent="-171450" algn="l" defTabSz="844550">
            <a:lnSpc>
              <a:spcPct val="90000"/>
            </a:lnSpc>
            <a:spcBef>
              <a:spcPct val="0"/>
            </a:spcBef>
            <a:spcAft>
              <a:spcPct val="20000"/>
            </a:spcAft>
            <a:buChar char="•"/>
          </a:pPr>
          <a:r>
            <a:rPr lang="en-GB" sz="1900" kern="1200"/>
            <a:t>Interactive dashboard</a:t>
          </a:r>
          <a:endParaRPr lang="en-US" sz="1900" kern="1200"/>
        </a:p>
        <a:p>
          <a:pPr marL="342900" lvl="2" indent="-171450" algn="l" defTabSz="844550">
            <a:lnSpc>
              <a:spcPct val="90000"/>
            </a:lnSpc>
            <a:spcBef>
              <a:spcPct val="0"/>
            </a:spcBef>
            <a:spcAft>
              <a:spcPct val="20000"/>
            </a:spcAft>
            <a:buChar char="•"/>
          </a:pPr>
          <a:r>
            <a:rPr lang="en-GB" sz="1900" i="0" kern="1200"/>
            <a:t>Predictive analysis of classification models</a:t>
          </a:r>
          <a:endParaRPr lang="en-US" sz="1900" kern="1200"/>
        </a:p>
      </dsp:txBody>
      <dsp:txXfrm>
        <a:off x="0" y="3061053"/>
        <a:ext cx="6266011" cy="1788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2B90E-3EF3-43B3-A5C2-26EF8E0851B8}">
      <dsp:nvSpPr>
        <dsp:cNvPr id="0" name=""/>
        <dsp:cNvSpPr/>
      </dsp:nvSpPr>
      <dsp:spPr>
        <a:xfrm>
          <a:off x="4853" y="283658"/>
          <a:ext cx="1860425" cy="396931"/>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GB" sz="1100" b="1" kern="1200"/>
            <a:t>Data Collection</a:t>
          </a:r>
          <a:endParaRPr lang="en-US" sz="1100" kern="1200"/>
        </a:p>
      </dsp:txBody>
      <dsp:txXfrm>
        <a:off x="4853" y="283658"/>
        <a:ext cx="1860425" cy="396931"/>
      </dsp:txXfrm>
    </dsp:sp>
    <dsp:sp modelId="{FA6E1DF2-A0EF-4ECF-BA71-94295460D4ED}">
      <dsp:nvSpPr>
        <dsp:cNvPr id="0" name=""/>
        <dsp:cNvSpPr/>
      </dsp:nvSpPr>
      <dsp:spPr>
        <a:xfrm>
          <a:off x="4853" y="680590"/>
          <a:ext cx="1860425" cy="3094987"/>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GB" sz="1100" kern="1200"/>
            <a:t>Making GET requests to the SpaceX REST API</a:t>
          </a:r>
          <a:endParaRPr lang="en-US" sz="1100" kern="1200"/>
        </a:p>
        <a:p>
          <a:pPr marL="57150" lvl="1" indent="-57150" algn="l" defTabSz="488950">
            <a:lnSpc>
              <a:spcPct val="90000"/>
            </a:lnSpc>
            <a:spcBef>
              <a:spcPct val="0"/>
            </a:spcBef>
            <a:spcAft>
              <a:spcPct val="15000"/>
            </a:spcAft>
            <a:buChar char="•"/>
          </a:pPr>
          <a:r>
            <a:rPr lang="en-GB" sz="1100" kern="1200"/>
            <a:t>Web Scraping</a:t>
          </a:r>
          <a:endParaRPr lang="en-US" sz="1100" kern="1200"/>
        </a:p>
      </dsp:txBody>
      <dsp:txXfrm>
        <a:off x="4853" y="680590"/>
        <a:ext cx="1860425" cy="3094987"/>
      </dsp:txXfrm>
    </dsp:sp>
    <dsp:sp modelId="{03942D9E-CF02-4058-BD50-E11273F8A7C0}">
      <dsp:nvSpPr>
        <dsp:cNvPr id="0" name=""/>
        <dsp:cNvSpPr/>
      </dsp:nvSpPr>
      <dsp:spPr>
        <a:xfrm>
          <a:off x="2125738" y="283658"/>
          <a:ext cx="1860425" cy="396931"/>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w="9525" cap="rnd" cmpd="sng" algn="ctr">
          <a:solidFill>
            <a:schemeClr val="accent3">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GB" sz="1100" b="1" kern="1200"/>
            <a:t>Data Wrangling </a:t>
          </a:r>
          <a:endParaRPr lang="en-US" sz="1100" kern="1200"/>
        </a:p>
      </dsp:txBody>
      <dsp:txXfrm>
        <a:off x="2125738" y="283658"/>
        <a:ext cx="1860425" cy="396931"/>
      </dsp:txXfrm>
    </dsp:sp>
    <dsp:sp modelId="{659529B7-09B4-458A-9FDE-81D39FE81E87}">
      <dsp:nvSpPr>
        <dsp:cNvPr id="0" name=""/>
        <dsp:cNvSpPr/>
      </dsp:nvSpPr>
      <dsp:spPr>
        <a:xfrm>
          <a:off x="2125738" y="680590"/>
          <a:ext cx="1860425" cy="3094987"/>
        </a:xfrm>
        <a:prstGeom prst="rect">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GB" sz="1100" kern="1200"/>
            <a:t>Using the .fillna() method to remove NaN values</a:t>
          </a:r>
          <a:endParaRPr lang="en-US" sz="1100" kern="1200"/>
        </a:p>
        <a:p>
          <a:pPr marL="57150" lvl="1" indent="-57150" algn="l" defTabSz="488950">
            <a:lnSpc>
              <a:spcPct val="90000"/>
            </a:lnSpc>
            <a:spcBef>
              <a:spcPct val="0"/>
            </a:spcBef>
            <a:spcAft>
              <a:spcPct val="15000"/>
            </a:spcAft>
            <a:buChar char="•"/>
          </a:pPr>
          <a:r>
            <a:rPr lang="en-GB" sz="1100" kern="1200"/>
            <a:t>Using the </a:t>
          </a:r>
          <a:r>
            <a:rPr lang="en-GB" sz="1100" b="0" kern="1200"/>
            <a:t>.value_counts()</a:t>
          </a:r>
          <a:r>
            <a:rPr lang="en-GB" sz="1100" kern="1200"/>
            <a:t> method to determine the following:</a:t>
          </a:r>
          <a:endParaRPr lang="en-US" sz="1100" kern="1200"/>
        </a:p>
        <a:p>
          <a:pPr marL="114300" lvl="2" indent="-57150" algn="l" defTabSz="488950">
            <a:lnSpc>
              <a:spcPct val="90000"/>
            </a:lnSpc>
            <a:spcBef>
              <a:spcPct val="0"/>
            </a:spcBef>
            <a:spcAft>
              <a:spcPct val="15000"/>
            </a:spcAft>
            <a:buChar char="•"/>
          </a:pPr>
          <a:r>
            <a:rPr lang="en-GB" sz="1100" kern="1200"/>
            <a:t>Number of launches on each site</a:t>
          </a:r>
          <a:endParaRPr lang="en-US" sz="1100" kern="1200"/>
        </a:p>
        <a:p>
          <a:pPr marL="114300" lvl="2" indent="-57150" algn="l" defTabSz="488950">
            <a:lnSpc>
              <a:spcPct val="90000"/>
            </a:lnSpc>
            <a:spcBef>
              <a:spcPct val="0"/>
            </a:spcBef>
            <a:spcAft>
              <a:spcPct val="15000"/>
            </a:spcAft>
            <a:buChar char="•"/>
          </a:pPr>
          <a:r>
            <a:rPr lang="en-GB" sz="1100" kern="1200"/>
            <a:t>Number and occurrence of each orbit</a:t>
          </a:r>
          <a:endParaRPr lang="en-US" sz="1100" kern="1200"/>
        </a:p>
        <a:p>
          <a:pPr marL="114300" lvl="2" indent="-57150" algn="l" defTabSz="488950">
            <a:lnSpc>
              <a:spcPct val="90000"/>
            </a:lnSpc>
            <a:spcBef>
              <a:spcPct val="0"/>
            </a:spcBef>
            <a:spcAft>
              <a:spcPct val="15000"/>
            </a:spcAft>
            <a:buChar char="•"/>
          </a:pPr>
          <a:r>
            <a:rPr lang="en-GB" sz="1100" kern="1200"/>
            <a:t>Number and occurrence of mission outcome per orbit type</a:t>
          </a:r>
          <a:endParaRPr lang="en-US" sz="1100" kern="1200"/>
        </a:p>
        <a:p>
          <a:pPr marL="57150" lvl="1" indent="-57150" algn="l" defTabSz="488950">
            <a:lnSpc>
              <a:spcPct val="90000"/>
            </a:lnSpc>
            <a:spcBef>
              <a:spcPct val="0"/>
            </a:spcBef>
            <a:spcAft>
              <a:spcPct val="15000"/>
            </a:spcAft>
            <a:buChar char="•"/>
          </a:pPr>
          <a:r>
            <a:rPr lang="en-GB" sz="1100" kern="1200"/>
            <a:t>Creating a landing outcome label that shows the following:</a:t>
          </a:r>
          <a:endParaRPr lang="en-US" sz="1100" kern="1200"/>
        </a:p>
        <a:p>
          <a:pPr marL="114300" lvl="2" indent="-57150" algn="l" defTabSz="488950">
            <a:lnSpc>
              <a:spcPct val="90000"/>
            </a:lnSpc>
            <a:spcBef>
              <a:spcPct val="0"/>
            </a:spcBef>
            <a:spcAft>
              <a:spcPct val="15000"/>
            </a:spcAft>
            <a:buChar char="•"/>
          </a:pPr>
          <a:r>
            <a:rPr lang="en-GB" sz="1100" kern="1200"/>
            <a:t>0 when the booster did not land successfully</a:t>
          </a:r>
          <a:endParaRPr lang="en-US" sz="1100" kern="1200"/>
        </a:p>
        <a:p>
          <a:pPr marL="114300" lvl="2" indent="-57150" algn="l" defTabSz="488950">
            <a:lnSpc>
              <a:spcPct val="90000"/>
            </a:lnSpc>
            <a:spcBef>
              <a:spcPct val="0"/>
            </a:spcBef>
            <a:spcAft>
              <a:spcPct val="15000"/>
            </a:spcAft>
            <a:buChar char="•"/>
          </a:pPr>
          <a:r>
            <a:rPr lang="en-GB" sz="1100" kern="1200"/>
            <a:t>1 when the booster did land successfully</a:t>
          </a:r>
          <a:endParaRPr lang="en-US" sz="1100" kern="1200"/>
        </a:p>
      </dsp:txBody>
      <dsp:txXfrm>
        <a:off x="2125738" y="680590"/>
        <a:ext cx="1860425" cy="3094987"/>
      </dsp:txXfrm>
    </dsp:sp>
    <dsp:sp modelId="{345D0E07-C449-46F5-B696-375B5EAA76C2}">
      <dsp:nvSpPr>
        <dsp:cNvPr id="0" name=""/>
        <dsp:cNvSpPr/>
      </dsp:nvSpPr>
      <dsp:spPr>
        <a:xfrm>
          <a:off x="4246624" y="283658"/>
          <a:ext cx="1860425" cy="396931"/>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GB" sz="1100" b="1" kern="1200"/>
            <a:t>Exploratory Data Analysis</a:t>
          </a:r>
          <a:endParaRPr lang="en-US" sz="1100" kern="1200"/>
        </a:p>
      </dsp:txBody>
      <dsp:txXfrm>
        <a:off x="4246624" y="283658"/>
        <a:ext cx="1860425" cy="396931"/>
      </dsp:txXfrm>
    </dsp:sp>
    <dsp:sp modelId="{B94AE0BD-1610-4753-B31B-8751AEBE7AFE}">
      <dsp:nvSpPr>
        <dsp:cNvPr id="0" name=""/>
        <dsp:cNvSpPr/>
      </dsp:nvSpPr>
      <dsp:spPr>
        <a:xfrm>
          <a:off x="4246624" y="680590"/>
          <a:ext cx="1860425" cy="3094987"/>
        </a:xfrm>
        <a:prstGeom prst="rect">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GB" sz="1100" kern="1200"/>
            <a:t>Using SQL queries to manipulate and evaluate the SpaceX dataset</a:t>
          </a:r>
          <a:endParaRPr lang="en-US" sz="1100" kern="1200"/>
        </a:p>
        <a:p>
          <a:pPr marL="57150" lvl="1" indent="-57150" algn="l" defTabSz="488950">
            <a:lnSpc>
              <a:spcPct val="90000"/>
            </a:lnSpc>
            <a:spcBef>
              <a:spcPct val="0"/>
            </a:spcBef>
            <a:spcAft>
              <a:spcPct val="15000"/>
            </a:spcAft>
            <a:buChar char="•"/>
          </a:pPr>
          <a:r>
            <a:rPr lang="en-GB" sz="1100" kern="1200"/>
            <a:t>Using Pandas and Matplotlib to visualize relationships between variables, and determine patterns</a:t>
          </a:r>
          <a:endParaRPr lang="en-US" sz="1100" kern="1200"/>
        </a:p>
      </dsp:txBody>
      <dsp:txXfrm>
        <a:off x="4246624" y="680590"/>
        <a:ext cx="1860425" cy="3094987"/>
      </dsp:txXfrm>
    </dsp:sp>
    <dsp:sp modelId="{762A078C-9513-410F-8B11-A7E67747E696}">
      <dsp:nvSpPr>
        <dsp:cNvPr id="0" name=""/>
        <dsp:cNvSpPr/>
      </dsp:nvSpPr>
      <dsp:spPr>
        <a:xfrm>
          <a:off x="6367510" y="283658"/>
          <a:ext cx="1860425" cy="39693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GB" sz="1100" b="1" kern="1200"/>
            <a:t>Interactive Visual Analytics</a:t>
          </a:r>
          <a:endParaRPr lang="en-US" sz="1100" kern="1200"/>
        </a:p>
      </dsp:txBody>
      <dsp:txXfrm>
        <a:off x="6367510" y="283658"/>
        <a:ext cx="1860425" cy="396931"/>
      </dsp:txXfrm>
    </dsp:sp>
    <dsp:sp modelId="{F05B1DAE-FD25-49F0-83C2-6889242165D3}">
      <dsp:nvSpPr>
        <dsp:cNvPr id="0" name=""/>
        <dsp:cNvSpPr/>
      </dsp:nvSpPr>
      <dsp:spPr>
        <a:xfrm>
          <a:off x="6367510" y="680590"/>
          <a:ext cx="1860425" cy="3094987"/>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GB" sz="1100" kern="1200"/>
            <a:t>Geospatial analytics using Folium</a:t>
          </a:r>
          <a:endParaRPr lang="en-US" sz="1100" kern="1200"/>
        </a:p>
        <a:p>
          <a:pPr marL="57150" lvl="1" indent="-57150" algn="l" defTabSz="488950">
            <a:lnSpc>
              <a:spcPct val="90000"/>
            </a:lnSpc>
            <a:spcBef>
              <a:spcPct val="0"/>
            </a:spcBef>
            <a:spcAft>
              <a:spcPct val="15000"/>
            </a:spcAft>
            <a:buChar char="•"/>
          </a:pPr>
          <a:r>
            <a:rPr lang="en-GB" sz="1100" kern="1200"/>
            <a:t>Creating an interactive dashboard using Plotly Dash</a:t>
          </a:r>
          <a:endParaRPr lang="en-US" sz="1100" kern="1200"/>
        </a:p>
      </dsp:txBody>
      <dsp:txXfrm>
        <a:off x="6367510" y="680590"/>
        <a:ext cx="1860425" cy="3094987"/>
      </dsp:txXfrm>
    </dsp:sp>
    <dsp:sp modelId="{B37B0115-2778-4FA9-A0EC-937C424D6819}">
      <dsp:nvSpPr>
        <dsp:cNvPr id="0" name=""/>
        <dsp:cNvSpPr/>
      </dsp:nvSpPr>
      <dsp:spPr>
        <a:xfrm>
          <a:off x="8488395" y="283658"/>
          <a:ext cx="1860425" cy="396931"/>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w="9525" cap="rnd" cmpd="sng" algn="ctr">
          <a:solidFill>
            <a:schemeClr val="accent6">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GB" sz="1100" b="1" kern="1200"/>
            <a:t>Data Modelling and Evaluation</a:t>
          </a:r>
          <a:endParaRPr lang="en-US" sz="1100" kern="1200"/>
        </a:p>
      </dsp:txBody>
      <dsp:txXfrm>
        <a:off x="8488395" y="283658"/>
        <a:ext cx="1860425" cy="396931"/>
      </dsp:txXfrm>
    </dsp:sp>
    <dsp:sp modelId="{C0ECD23E-5F79-4672-89A5-67CF198A89D4}">
      <dsp:nvSpPr>
        <dsp:cNvPr id="0" name=""/>
        <dsp:cNvSpPr/>
      </dsp:nvSpPr>
      <dsp:spPr>
        <a:xfrm>
          <a:off x="8488395" y="680590"/>
          <a:ext cx="1860425" cy="3094987"/>
        </a:xfrm>
        <a:prstGeom prst="rect">
          <a:avLst/>
        </a:prstGeom>
        <a:solidFill>
          <a:schemeClr val="accent6">
            <a:tint val="40000"/>
            <a:alpha val="90000"/>
            <a:hueOff val="0"/>
            <a:satOff val="0"/>
            <a:lumOff val="0"/>
            <a:alphaOff val="0"/>
          </a:schemeClr>
        </a:solidFill>
        <a:ln w="9525" cap="rnd"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GB" sz="1100" kern="1200"/>
            <a:t>Using Scikit-Learn to:</a:t>
          </a:r>
          <a:endParaRPr lang="en-US" sz="1100" kern="1200"/>
        </a:p>
        <a:p>
          <a:pPr marL="114300" lvl="2" indent="-57150" algn="l" defTabSz="488950">
            <a:lnSpc>
              <a:spcPct val="90000"/>
            </a:lnSpc>
            <a:spcBef>
              <a:spcPct val="0"/>
            </a:spcBef>
            <a:spcAft>
              <a:spcPct val="15000"/>
            </a:spcAft>
            <a:buChar char="•"/>
          </a:pPr>
          <a:r>
            <a:rPr lang="en-GB" sz="1100" kern="1200"/>
            <a:t>Pre-process (standardize) the data</a:t>
          </a:r>
          <a:endParaRPr lang="en-US" sz="1100" kern="1200"/>
        </a:p>
        <a:p>
          <a:pPr marL="114300" lvl="2" indent="-57150" algn="l" defTabSz="488950">
            <a:lnSpc>
              <a:spcPct val="90000"/>
            </a:lnSpc>
            <a:spcBef>
              <a:spcPct val="0"/>
            </a:spcBef>
            <a:spcAft>
              <a:spcPct val="15000"/>
            </a:spcAft>
            <a:buChar char="•"/>
          </a:pPr>
          <a:r>
            <a:rPr lang="en-GB" sz="1100" kern="1200"/>
            <a:t>Split the data into training and testing data using train_test_split</a:t>
          </a:r>
          <a:endParaRPr lang="en-US" sz="1100" kern="1200"/>
        </a:p>
        <a:p>
          <a:pPr marL="114300" lvl="2" indent="-57150" algn="l" defTabSz="488950">
            <a:lnSpc>
              <a:spcPct val="90000"/>
            </a:lnSpc>
            <a:spcBef>
              <a:spcPct val="0"/>
            </a:spcBef>
            <a:spcAft>
              <a:spcPct val="15000"/>
            </a:spcAft>
            <a:buChar char="•"/>
          </a:pPr>
          <a:r>
            <a:rPr lang="en-GB" sz="1100" kern="1200"/>
            <a:t>Train different classification models</a:t>
          </a:r>
          <a:endParaRPr lang="en-US" sz="1100" kern="1200"/>
        </a:p>
        <a:p>
          <a:pPr marL="114300" lvl="2" indent="-57150" algn="l" defTabSz="488950">
            <a:lnSpc>
              <a:spcPct val="90000"/>
            </a:lnSpc>
            <a:spcBef>
              <a:spcPct val="0"/>
            </a:spcBef>
            <a:spcAft>
              <a:spcPct val="15000"/>
            </a:spcAft>
            <a:buChar char="•"/>
          </a:pPr>
          <a:r>
            <a:rPr lang="en-GB" sz="1100" kern="1200"/>
            <a:t>Find hyperparameters using GridSearchCV</a:t>
          </a:r>
          <a:endParaRPr lang="en-US" sz="1100" kern="1200"/>
        </a:p>
        <a:p>
          <a:pPr marL="57150" lvl="1" indent="-57150" algn="l" defTabSz="488950">
            <a:lnSpc>
              <a:spcPct val="90000"/>
            </a:lnSpc>
            <a:spcBef>
              <a:spcPct val="0"/>
            </a:spcBef>
            <a:spcAft>
              <a:spcPct val="15000"/>
            </a:spcAft>
            <a:buChar char="•"/>
          </a:pPr>
          <a:r>
            <a:rPr lang="en-GB" sz="1100" kern="1200"/>
            <a:t>Plotting confusion matrices for each classification model</a:t>
          </a:r>
          <a:endParaRPr lang="en-US" sz="1100" kern="1200"/>
        </a:p>
        <a:p>
          <a:pPr marL="57150" lvl="1" indent="-57150" algn="l" defTabSz="488950">
            <a:lnSpc>
              <a:spcPct val="90000"/>
            </a:lnSpc>
            <a:spcBef>
              <a:spcPct val="0"/>
            </a:spcBef>
            <a:spcAft>
              <a:spcPct val="15000"/>
            </a:spcAft>
            <a:buChar char="•"/>
          </a:pPr>
          <a:r>
            <a:rPr lang="en-GB" sz="1100" kern="1200"/>
            <a:t>Assessing the accuracy of each classification model</a:t>
          </a:r>
          <a:endParaRPr lang="en-US" sz="1100" kern="1200"/>
        </a:p>
      </dsp:txBody>
      <dsp:txXfrm>
        <a:off x="8488395" y="680590"/>
        <a:ext cx="1860425" cy="30949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3EE4B-3DD9-4F42-AA53-9C4313916199}">
      <dsp:nvSpPr>
        <dsp:cNvPr id="0" name=""/>
        <dsp:cNvSpPr/>
      </dsp:nvSpPr>
      <dsp:spPr>
        <a:xfrm>
          <a:off x="0" y="3709906"/>
          <a:ext cx="2588418" cy="347849"/>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Exporting</a:t>
          </a:r>
        </a:p>
      </dsp:txBody>
      <dsp:txXfrm>
        <a:off x="0" y="3709906"/>
        <a:ext cx="2588418" cy="347849"/>
      </dsp:txXfrm>
    </dsp:sp>
    <dsp:sp modelId="{153D91C5-8B7E-43C1-9753-2E9F569A9AF1}">
      <dsp:nvSpPr>
        <dsp:cNvPr id="0" name=""/>
        <dsp:cNvSpPr/>
      </dsp:nvSpPr>
      <dsp:spPr>
        <a:xfrm>
          <a:off x="2588418" y="3709906"/>
          <a:ext cx="7765256" cy="347849"/>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Exporting the data to CSV</a:t>
          </a:r>
        </a:p>
      </dsp:txBody>
      <dsp:txXfrm>
        <a:off x="2588418" y="3709906"/>
        <a:ext cx="7765256" cy="347849"/>
      </dsp:txXfrm>
    </dsp:sp>
    <dsp:sp modelId="{7DE13C24-555B-4497-AC44-71AE6FBADE78}">
      <dsp:nvSpPr>
        <dsp:cNvPr id="0" name=""/>
        <dsp:cNvSpPr/>
      </dsp:nvSpPr>
      <dsp:spPr>
        <a:xfrm rot="10800000">
          <a:off x="0" y="3180131"/>
          <a:ext cx="2588418" cy="534992"/>
        </a:xfrm>
        <a:prstGeom prst="upArrowCallout">
          <a:avLst>
            <a:gd name="adj1" fmla="val 5000"/>
            <a:gd name="adj2" fmla="val 10000"/>
            <a:gd name="adj3" fmla="val 15000"/>
            <a:gd name="adj4" fmla="val 64977"/>
          </a:avLst>
        </a:prstGeom>
        <a:gradFill rotWithShape="0">
          <a:gsLst>
            <a:gs pos="0">
              <a:schemeClr val="accent5">
                <a:hueOff val="229007"/>
                <a:satOff val="-2697"/>
                <a:lumOff val="1793"/>
                <a:alphaOff val="0"/>
                <a:tint val="96000"/>
                <a:lumMod val="104000"/>
              </a:schemeClr>
            </a:gs>
            <a:gs pos="100000">
              <a:schemeClr val="accent5">
                <a:hueOff val="229007"/>
                <a:satOff val="-2697"/>
                <a:lumOff val="1793"/>
                <a:alphaOff val="0"/>
                <a:shade val="90000"/>
                <a:lumMod val="90000"/>
              </a:schemeClr>
            </a:gs>
          </a:gsLst>
          <a:lin ang="5400000" scaled="0"/>
        </a:gradFill>
        <a:ln w="9525" cap="rnd" cmpd="sng" algn="ctr">
          <a:solidFill>
            <a:schemeClr val="accent5">
              <a:hueOff val="229007"/>
              <a:satOff val="-2697"/>
              <a:lumOff val="1793"/>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Replacing</a:t>
          </a:r>
        </a:p>
      </dsp:txBody>
      <dsp:txXfrm rot="-10800000">
        <a:off x="0" y="3180131"/>
        <a:ext cx="2588418" cy="347745"/>
      </dsp:txXfrm>
    </dsp:sp>
    <dsp:sp modelId="{10A91730-5918-4C60-A813-0B023A221ADD}">
      <dsp:nvSpPr>
        <dsp:cNvPr id="0" name=""/>
        <dsp:cNvSpPr/>
      </dsp:nvSpPr>
      <dsp:spPr>
        <a:xfrm>
          <a:off x="2588418" y="3180131"/>
          <a:ext cx="7765256" cy="347745"/>
        </a:xfrm>
        <a:prstGeom prst="rect">
          <a:avLst/>
        </a:prstGeom>
        <a:solidFill>
          <a:schemeClr val="accent5">
            <a:tint val="40000"/>
            <a:alpha val="90000"/>
            <a:hueOff val="251892"/>
            <a:satOff val="-759"/>
            <a:lumOff val="291"/>
            <a:alphaOff val="0"/>
          </a:schemeClr>
        </a:solidFill>
        <a:ln w="9525" cap="rnd" cmpd="sng" algn="ctr">
          <a:solidFill>
            <a:schemeClr val="accent5">
              <a:tint val="40000"/>
              <a:alpha val="90000"/>
              <a:hueOff val="251892"/>
              <a:satOff val="-759"/>
              <a:lumOff val="29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Replacing missing values of Payload Mass column with calculated .mean() for this column</a:t>
          </a:r>
        </a:p>
      </dsp:txBody>
      <dsp:txXfrm>
        <a:off x="2588418" y="3180131"/>
        <a:ext cx="7765256" cy="347745"/>
      </dsp:txXfrm>
    </dsp:sp>
    <dsp:sp modelId="{3A1351C1-2F9C-4B17-A791-0C79A421128E}">
      <dsp:nvSpPr>
        <dsp:cNvPr id="0" name=""/>
        <dsp:cNvSpPr/>
      </dsp:nvSpPr>
      <dsp:spPr>
        <a:xfrm rot="10800000">
          <a:off x="0" y="2650356"/>
          <a:ext cx="2588418" cy="534992"/>
        </a:xfrm>
        <a:prstGeom prst="upArrowCallout">
          <a:avLst>
            <a:gd name="adj1" fmla="val 5000"/>
            <a:gd name="adj2" fmla="val 10000"/>
            <a:gd name="adj3" fmla="val 15000"/>
            <a:gd name="adj4" fmla="val 64977"/>
          </a:avLst>
        </a:prstGeom>
        <a:gradFill rotWithShape="0">
          <a:gsLst>
            <a:gs pos="0">
              <a:schemeClr val="accent5">
                <a:hueOff val="458013"/>
                <a:satOff val="-5393"/>
                <a:lumOff val="3585"/>
                <a:alphaOff val="0"/>
                <a:tint val="96000"/>
                <a:lumMod val="104000"/>
              </a:schemeClr>
            </a:gs>
            <a:gs pos="100000">
              <a:schemeClr val="accent5">
                <a:hueOff val="458013"/>
                <a:satOff val="-5393"/>
                <a:lumOff val="3585"/>
                <a:alphaOff val="0"/>
                <a:shade val="90000"/>
                <a:lumMod val="90000"/>
              </a:schemeClr>
            </a:gs>
          </a:gsLst>
          <a:lin ang="5400000" scaled="0"/>
        </a:gradFill>
        <a:ln w="9525" cap="rnd" cmpd="sng" algn="ctr">
          <a:solidFill>
            <a:schemeClr val="accent5">
              <a:hueOff val="458013"/>
              <a:satOff val="-5393"/>
              <a:lumOff val="3585"/>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Filtering</a:t>
          </a:r>
        </a:p>
      </dsp:txBody>
      <dsp:txXfrm rot="-10800000">
        <a:off x="0" y="2650356"/>
        <a:ext cx="2588418" cy="347745"/>
      </dsp:txXfrm>
    </dsp:sp>
    <dsp:sp modelId="{AF201AE2-8D1C-4C3E-BFE4-F305BC12C8CB}">
      <dsp:nvSpPr>
        <dsp:cNvPr id="0" name=""/>
        <dsp:cNvSpPr/>
      </dsp:nvSpPr>
      <dsp:spPr>
        <a:xfrm>
          <a:off x="2588418" y="2650356"/>
          <a:ext cx="7765256" cy="347745"/>
        </a:xfrm>
        <a:prstGeom prst="rect">
          <a:avLst/>
        </a:prstGeom>
        <a:solidFill>
          <a:schemeClr val="accent5">
            <a:tint val="40000"/>
            <a:alpha val="90000"/>
            <a:hueOff val="503783"/>
            <a:satOff val="-1518"/>
            <a:lumOff val="581"/>
            <a:alphaOff val="0"/>
          </a:schemeClr>
        </a:solidFill>
        <a:ln w="9525" cap="rnd" cmpd="sng" algn="ctr">
          <a:solidFill>
            <a:schemeClr val="accent5">
              <a:tint val="40000"/>
              <a:alpha val="90000"/>
              <a:hueOff val="503783"/>
              <a:satOff val="-1518"/>
              <a:lumOff val="58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Filtering the dataframe to only include Falcon 9 launches</a:t>
          </a:r>
        </a:p>
      </dsp:txBody>
      <dsp:txXfrm>
        <a:off x="2588418" y="2650356"/>
        <a:ext cx="7765256" cy="347745"/>
      </dsp:txXfrm>
    </dsp:sp>
    <dsp:sp modelId="{D1078886-C29F-4AD7-9BBD-50AE7CB893B9}">
      <dsp:nvSpPr>
        <dsp:cNvPr id="0" name=""/>
        <dsp:cNvSpPr/>
      </dsp:nvSpPr>
      <dsp:spPr>
        <a:xfrm rot="10800000">
          <a:off x="0" y="2120581"/>
          <a:ext cx="2588418" cy="534992"/>
        </a:xfrm>
        <a:prstGeom prst="upArrowCallout">
          <a:avLst>
            <a:gd name="adj1" fmla="val 5000"/>
            <a:gd name="adj2" fmla="val 10000"/>
            <a:gd name="adj3" fmla="val 15000"/>
            <a:gd name="adj4" fmla="val 64977"/>
          </a:avLst>
        </a:prstGeom>
        <a:gradFill rotWithShape="0">
          <a:gsLst>
            <a:gs pos="0">
              <a:schemeClr val="accent5">
                <a:hueOff val="687020"/>
                <a:satOff val="-8090"/>
                <a:lumOff val="5378"/>
                <a:alphaOff val="0"/>
                <a:tint val="96000"/>
                <a:lumMod val="104000"/>
              </a:schemeClr>
            </a:gs>
            <a:gs pos="100000">
              <a:schemeClr val="accent5">
                <a:hueOff val="687020"/>
                <a:satOff val="-8090"/>
                <a:lumOff val="5378"/>
                <a:alphaOff val="0"/>
                <a:shade val="90000"/>
                <a:lumMod val="90000"/>
              </a:schemeClr>
            </a:gs>
          </a:gsLst>
          <a:lin ang="5400000" scaled="0"/>
        </a:gradFill>
        <a:ln w="9525" cap="rnd" cmpd="sng" algn="ctr">
          <a:solidFill>
            <a:schemeClr val="accent5">
              <a:hueOff val="687020"/>
              <a:satOff val="-8090"/>
              <a:lumOff val="5378"/>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Creating</a:t>
          </a:r>
        </a:p>
      </dsp:txBody>
      <dsp:txXfrm rot="-10800000">
        <a:off x="0" y="2120581"/>
        <a:ext cx="2588418" cy="347745"/>
      </dsp:txXfrm>
    </dsp:sp>
    <dsp:sp modelId="{FC9AE6FE-529C-44FC-81EC-B0F9B7A3C06B}">
      <dsp:nvSpPr>
        <dsp:cNvPr id="0" name=""/>
        <dsp:cNvSpPr/>
      </dsp:nvSpPr>
      <dsp:spPr>
        <a:xfrm>
          <a:off x="2588418" y="2120581"/>
          <a:ext cx="7765256" cy="347745"/>
        </a:xfrm>
        <a:prstGeom prst="rect">
          <a:avLst/>
        </a:prstGeom>
        <a:solidFill>
          <a:schemeClr val="accent5">
            <a:tint val="40000"/>
            <a:alpha val="90000"/>
            <a:hueOff val="755675"/>
            <a:satOff val="-2277"/>
            <a:lumOff val="872"/>
            <a:alphaOff val="0"/>
          </a:schemeClr>
        </a:solidFill>
        <a:ln w="9525" cap="rnd" cmpd="sng" algn="ctr">
          <a:solidFill>
            <a:schemeClr val="accent5">
              <a:tint val="40000"/>
              <a:alpha val="90000"/>
              <a:hueOff val="755675"/>
              <a:satOff val="-2277"/>
              <a:lumOff val="87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Creating a dataframe from the dictionary</a:t>
          </a:r>
        </a:p>
      </dsp:txBody>
      <dsp:txXfrm>
        <a:off x="2588418" y="2120581"/>
        <a:ext cx="7765256" cy="347745"/>
      </dsp:txXfrm>
    </dsp:sp>
    <dsp:sp modelId="{669EEA98-319B-47F7-BF15-B432DF3CF23B}">
      <dsp:nvSpPr>
        <dsp:cNvPr id="0" name=""/>
        <dsp:cNvSpPr/>
      </dsp:nvSpPr>
      <dsp:spPr>
        <a:xfrm rot="10800000">
          <a:off x="0" y="1590806"/>
          <a:ext cx="2588418" cy="534992"/>
        </a:xfrm>
        <a:prstGeom prst="upArrowCallout">
          <a:avLst>
            <a:gd name="adj1" fmla="val 5000"/>
            <a:gd name="adj2" fmla="val 10000"/>
            <a:gd name="adj3" fmla="val 15000"/>
            <a:gd name="adj4" fmla="val 64977"/>
          </a:avLst>
        </a:prstGeom>
        <a:gradFill rotWithShape="0">
          <a:gsLst>
            <a:gs pos="0">
              <a:schemeClr val="accent5">
                <a:hueOff val="916027"/>
                <a:satOff val="-10786"/>
                <a:lumOff val="7171"/>
                <a:alphaOff val="0"/>
                <a:tint val="96000"/>
                <a:lumMod val="104000"/>
              </a:schemeClr>
            </a:gs>
            <a:gs pos="100000">
              <a:schemeClr val="accent5">
                <a:hueOff val="916027"/>
                <a:satOff val="-10786"/>
                <a:lumOff val="7171"/>
                <a:alphaOff val="0"/>
                <a:shade val="90000"/>
                <a:lumMod val="90000"/>
              </a:schemeClr>
            </a:gs>
          </a:gsLst>
          <a:lin ang="5400000" scaled="0"/>
        </a:gradFill>
        <a:ln w="9525" cap="rnd" cmpd="sng" algn="ctr">
          <a:solidFill>
            <a:schemeClr val="accent5">
              <a:hueOff val="916027"/>
              <a:satOff val="-10786"/>
              <a:lumOff val="717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Constructing</a:t>
          </a:r>
        </a:p>
      </dsp:txBody>
      <dsp:txXfrm rot="-10800000">
        <a:off x="0" y="1590806"/>
        <a:ext cx="2588418" cy="347745"/>
      </dsp:txXfrm>
    </dsp:sp>
    <dsp:sp modelId="{080FCF08-D70C-43E9-A3AC-C0DB4AE72E89}">
      <dsp:nvSpPr>
        <dsp:cNvPr id="0" name=""/>
        <dsp:cNvSpPr/>
      </dsp:nvSpPr>
      <dsp:spPr>
        <a:xfrm>
          <a:off x="2588418" y="1590806"/>
          <a:ext cx="7765256" cy="347745"/>
        </a:xfrm>
        <a:prstGeom prst="rect">
          <a:avLst/>
        </a:prstGeom>
        <a:solidFill>
          <a:schemeClr val="accent5">
            <a:tint val="40000"/>
            <a:alpha val="90000"/>
            <a:hueOff val="1007567"/>
            <a:satOff val="-3036"/>
            <a:lumOff val="1162"/>
            <a:alphaOff val="0"/>
          </a:schemeClr>
        </a:solidFill>
        <a:ln w="9525" cap="rnd" cmpd="sng" algn="ctr">
          <a:solidFill>
            <a:schemeClr val="accent5">
              <a:tint val="40000"/>
              <a:alpha val="90000"/>
              <a:hueOff val="1007567"/>
              <a:satOff val="-3036"/>
              <a:lumOff val="116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dirty="0"/>
            <a:t>Constructing data we have obtained into a dictionary</a:t>
          </a:r>
        </a:p>
      </dsp:txBody>
      <dsp:txXfrm>
        <a:off x="2588418" y="1590806"/>
        <a:ext cx="7765256" cy="347745"/>
      </dsp:txXfrm>
    </dsp:sp>
    <dsp:sp modelId="{58D7212C-F898-414F-B67D-23DDCEE8944F}">
      <dsp:nvSpPr>
        <dsp:cNvPr id="0" name=""/>
        <dsp:cNvSpPr/>
      </dsp:nvSpPr>
      <dsp:spPr>
        <a:xfrm rot="10800000">
          <a:off x="0" y="1061031"/>
          <a:ext cx="2588418" cy="534992"/>
        </a:xfrm>
        <a:prstGeom prst="upArrowCallout">
          <a:avLst>
            <a:gd name="adj1" fmla="val 5000"/>
            <a:gd name="adj2" fmla="val 10000"/>
            <a:gd name="adj3" fmla="val 15000"/>
            <a:gd name="adj4" fmla="val 64977"/>
          </a:avLst>
        </a:prstGeom>
        <a:gradFill rotWithShape="0">
          <a:gsLst>
            <a:gs pos="0">
              <a:schemeClr val="accent5">
                <a:hueOff val="1145034"/>
                <a:satOff val="-13483"/>
                <a:lumOff val="8964"/>
                <a:alphaOff val="0"/>
                <a:tint val="96000"/>
                <a:lumMod val="104000"/>
              </a:schemeClr>
            </a:gs>
            <a:gs pos="100000">
              <a:schemeClr val="accent5">
                <a:hueOff val="1145034"/>
                <a:satOff val="-13483"/>
                <a:lumOff val="8964"/>
                <a:alphaOff val="0"/>
                <a:shade val="90000"/>
                <a:lumMod val="90000"/>
              </a:schemeClr>
            </a:gs>
          </a:gsLst>
          <a:lin ang="5400000" scaled="0"/>
        </a:gradFill>
        <a:ln w="9525" cap="rnd" cmpd="sng" algn="ctr">
          <a:solidFill>
            <a:schemeClr val="accent5">
              <a:hueOff val="1145034"/>
              <a:satOff val="-13483"/>
              <a:lumOff val="8964"/>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Requesting</a:t>
          </a:r>
        </a:p>
      </dsp:txBody>
      <dsp:txXfrm rot="-10800000">
        <a:off x="0" y="1061031"/>
        <a:ext cx="2588418" cy="347745"/>
      </dsp:txXfrm>
    </dsp:sp>
    <dsp:sp modelId="{D161F0C2-9211-47AC-B0FF-FB1F96CED7C9}">
      <dsp:nvSpPr>
        <dsp:cNvPr id="0" name=""/>
        <dsp:cNvSpPr/>
      </dsp:nvSpPr>
      <dsp:spPr>
        <a:xfrm>
          <a:off x="2588418" y="1061031"/>
          <a:ext cx="7765256" cy="347745"/>
        </a:xfrm>
        <a:prstGeom prst="rect">
          <a:avLst/>
        </a:prstGeom>
        <a:solidFill>
          <a:schemeClr val="accent5">
            <a:tint val="40000"/>
            <a:alpha val="90000"/>
            <a:hueOff val="1259459"/>
            <a:satOff val="-3795"/>
            <a:lumOff val="1453"/>
            <a:alphaOff val="0"/>
          </a:schemeClr>
        </a:solidFill>
        <a:ln w="9525" cap="rnd" cmpd="sng" algn="ctr">
          <a:solidFill>
            <a:schemeClr val="accent5">
              <a:tint val="40000"/>
              <a:alpha val="90000"/>
              <a:hueOff val="1259459"/>
              <a:satOff val="-3795"/>
              <a:lumOff val="145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Requesting needed information about the launches from SpaceX API by applying custom functions</a:t>
          </a:r>
        </a:p>
      </dsp:txBody>
      <dsp:txXfrm>
        <a:off x="2588418" y="1061031"/>
        <a:ext cx="7765256" cy="347745"/>
      </dsp:txXfrm>
    </dsp:sp>
    <dsp:sp modelId="{344790CF-5217-47E1-A1F5-6BD427CE9D1C}">
      <dsp:nvSpPr>
        <dsp:cNvPr id="0" name=""/>
        <dsp:cNvSpPr/>
      </dsp:nvSpPr>
      <dsp:spPr>
        <a:xfrm rot="10800000">
          <a:off x="0" y="531256"/>
          <a:ext cx="2588418" cy="534992"/>
        </a:xfrm>
        <a:prstGeom prst="upArrowCallout">
          <a:avLst>
            <a:gd name="adj1" fmla="val 5000"/>
            <a:gd name="adj2" fmla="val 10000"/>
            <a:gd name="adj3" fmla="val 15000"/>
            <a:gd name="adj4" fmla="val 64977"/>
          </a:avLst>
        </a:prstGeom>
        <a:gradFill rotWithShape="0">
          <a:gsLst>
            <a:gs pos="0">
              <a:schemeClr val="accent5">
                <a:hueOff val="1374040"/>
                <a:satOff val="-16179"/>
                <a:lumOff val="10756"/>
                <a:alphaOff val="0"/>
                <a:tint val="96000"/>
                <a:lumMod val="104000"/>
              </a:schemeClr>
            </a:gs>
            <a:gs pos="100000">
              <a:schemeClr val="accent5">
                <a:hueOff val="1374040"/>
                <a:satOff val="-16179"/>
                <a:lumOff val="10756"/>
                <a:alphaOff val="0"/>
                <a:shade val="90000"/>
                <a:lumMod val="90000"/>
              </a:schemeClr>
            </a:gs>
          </a:gsLst>
          <a:lin ang="5400000" scaled="0"/>
        </a:gradFill>
        <a:ln w="9525" cap="rnd" cmpd="sng" algn="ctr">
          <a:solidFill>
            <a:schemeClr val="accent5">
              <a:hueOff val="1374040"/>
              <a:satOff val="-16179"/>
              <a:lumOff val="1075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Decoding</a:t>
          </a:r>
        </a:p>
      </dsp:txBody>
      <dsp:txXfrm rot="-10800000">
        <a:off x="0" y="531256"/>
        <a:ext cx="2588418" cy="347745"/>
      </dsp:txXfrm>
    </dsp:sp>
    <dsp:sp modelId="{B4910092-0504-4055-A860-DBECDB23EB2E}">
      <dsp:nvSpPr>
        <dsp:cNvPr id="0" name=""/>
        <dsp:cNvSpPr/>
      </dsp:nvSpPr>
      <dsp:spPr>
        <a:xfrm>
          <a:off x="2588418" y="531256"/>
          <a:ext cx="7765256" cy="347745"/>
        </a:xfrm>
        <a:prstGeom prst="rect">
          <a:avLst/>
        </a:prstGeom>
        <a:solidFill>
          <a:schemeClr val="accent5">
            <a:tint val="40000"/>
            <a:alpha val="90000"/>
            <a:hueOff val="1511350"/>
            <a:satOff val="-4554"/>
            <a:lumOff val="1743"/>
            <a:alphaOff val="0"/>
          </a:schemeClr>
        </a:solidFill>
        <a:ln w="9525" cap="rnd" cmpd="sng" algn="ctr">
          <a:solidFill>
            <a:schemeClr val="accent5">
              <a:tint val="40000"/>
              <a:alpha val="90000"/>
              <a:hueOff val="1511350"/>
              <a:satOff val="-4554"/>
              <a:lumOff val="174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Decoding the response content using .json() and turning it into a dataframe using .json_normalize()</a:t>
          </a:r>
        </a:p>
      </dsp:txBody>
      <dsp:txXfrm>
        <a:off x="2588418" y="531256"/>
        <a:ext cx="7765256" cy="347745"/>
      </dsp:txXfrm>
    </dsp:sp>
    <dsp:sp modelId="{38A3140D-5B5B-439B-9DB3-F4B7FA330AAB}">
      <dsp:nvSpPr>
        <dsp:cNvPr id="0" name=""/>
        <dsp:cNvSpPr/>
      </dsp:nvSpPr>
      <dsp:spPr>
        <a:xfrm rot="10800000">
          <a:off x="0" y="1481"/>
          <a:ext cx="2588418" cy="534992"/>
        </a:xfrm>
        <a:prstGeom prst="upArrowCallout">
          <a:avLst>
            <a:gd name="adj1" fmla="val 5000"/>
            <a:gd name="adj2" fmla="val 10000"/>
            <a:gd name="adj3" fmla="val 15000"/>
            <a:gd name="adj4" fmla="val 64977"/>
          </a:avLst>
        </a:prstGeom>
        <a:gradFill rotWithShape="0">
          <a:gsLst>
            <a:gs pos="0">
              <a:schemeClr val="accent5">
                <a:hueOff val="1603047"/>
                <a:satOff val="-18876"/>
                <a:lumOff val="12549"/>
                <a:alphaOff val="0"/>
                <a:tint val="96000"/>
                <a:lumMod val="104000"/>
              </a:schemeClr>
            </a:gs>
            <a:gs pos="100000">
              <a:schemeClr val="accent5">
                <a:hueOff val="1603047"/>
                <a:satOff val="-18876"/>
                <a:lumOff val="12549"/>
                <a:alphaOff val="0"/>
                <a:shade val="90000"/>
                <a:lumMod val="90000"/>
              </a:schemeClr>
            </a:gs>
          </a:gsLst>
          <a:lin ang="5400000" scaled="0"/>
        </a:gradFill>
        <a:ln w="9525" cap="rnd" cmpd="sng" algn="ctr">
          <a:solidFill>
            <a:schemeClr val="accent5">
              <a:hueOff val="1603047"/>
              <a:satOff val="-18876"/>
              <a:lumOff val="12549"/>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Requesting</a:t>
          </a:r>
        </a:p>
      </dsp:txBody>
      <dsp:txXfrm rot="-10800000">
        <a:off x="0" y="1481"/>
        <a:ext cx="2588418" cy="347745"/>
      </dsp:txXfrm>
    </dsp:sp>
    <dsp:sp modelId="{852ABEBE-E744-4A3E-AA93-BC0773F486E8}">
      <dsp:nvSpPr>
        <dsp:cNvPr id="0" name=""/>
        <dsp:cNvSpPr/>
      </dsp:nvSpPr>
      <dsp:spPr>
        <a:xfrm>
          <a:off x="2588418" y="1481"/>
          <a:ext cx="7765256" cy="347745"/>
        </a:xfrm>
        <a:prstGeom prst="rect">
          <a:avLst/>
        </a:prstGeom>
        <a:solidFill>
          <a:schemeClr val="accent5">
            <a:tint val="40000"/>
            <a:alpha val="90000"/>
            <a:hueOff val="1763242"/>
            <a:satOff val="-5313"/>
            <a:lumOff val="2034"/>
            <a:alphaOff val="0"/>
          </a:schemeClr>
        </a:solidFill>
        <a:ln w="9525" cap="rnd" cmpd="sng" algn="ctr">
          <a:solidFill>
            <a:schemeClr val="accent5">
              <a:tint val="40000"/>
              <a:alpha val="90000"/>
              <a:hueOff val="1763242"/>
              <a:satOff val="-5313"/>
              <a:lumOff val="203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Requesting rocket launch data from SpaceX API</a:t>
          </a:r>
        </a:p>
      </dsp:txBody>
      <dsp:txXfrm>
        <a:off x="2588418" y="1481"/>
        <a:ext cx="7765256" cy="3477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56EC1E-E040-4198-BAA0-028AE557DC76}">
      <dsp:nvSpPr>
        <dsp:cNvPr id="0" name=""/>
        <dsp:cNvSpPr/>
      </dsp:nvSpPr>
      <dsp:spPr>
        <a:xfrm>
          <a:off x="1261859" y="2211"/>
          <a:ext cx="5047440" cy="640492"/>
        </a:xfrm>
        <a:prstGeom prst="rect">
          <a:avLst/>
        </a:prstGeom>
        <a:solidFill>
          <a:schemeClr val="accent5">
            <a:tint val="40000"/>
            <a:alpha val="90000"/>
            <a:hueOff val="0"/>
            <a:satOff val="0"/>
            <a:lumOff val="0"/>
            <a:alphaOff val="0"/>
          </a:schemeClr>
        </a:solidFill>
        <a:ln w="1587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934" tIns="162685" rIns="97934" bIns="162685" numCol="1" spcCol="1270" anchor="ctr" anchorCtr="0">
          <a:noAutofit/>
        </a:bodyPr>
        <a:lstStyle/>
        <a:p>
          <a:pPr marL="0" lvl="0" indent="0" algn="l" defTabSz="577850">
            <a:lnSpc>
              <a:spcPct val="90000"/>
            </a:lnSpc>
            <a:spcBef>
              <a:spcPct val="0"/>
            </a:spcBef>
            <a:spcAft>
              <a:spcPct val="35000"/>
            </a:spcAft>
            <a:buNone/>
          </a:pPr>
          <a:r>
            <a:rPr lang="en-US" sz="1300" kern="1200"/>
            <a:t>Requesting Falcon 9 launch data from Wikipedia</a:t>
          </a:r>
        </a:p>
      </dsp:txBody>
      <dsp:txXfrm>
        <a:off x="1261859" y="2211"/>
        <a:ext cx="5047440" cy="640492"/>
      </dsp:txXfrm>
    </dsp:sp>
    <dsp:sp modelId="{B0B3BC60-31B9-4B74-8248-57A0A227BA9B}">
      <dsp:nvSpPr>
        <dsp:cNvPr id="0" name=""/>
        <dsp:cNvSpPr/>
      </dsp:nvSpPr>
      <dsp:spPr>
        <a:xfrm>
          <a:off x="0" y="2211"/>
          <a:ext cx="1261860" cy="640492"/>
        </a:xfrm>
        <a:prstGeom prst="rect">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773" tIns="63266" rIns="66773" bIns="63266" numCol="1" spcCol="1270" anchor="ctr" anchorCtr="0">
          <a:noAutofit/>
        </a:bodyPr>
        <a:lstStyle/>
        <a:p>
          <a:pPr marL="0" lvl="0" indent="0" algn="ctr" defTabSz="711200">
            <a:lnSpc>
              <a:spcPct val="90000"/>
            </a:lnSpc>
            <a:spcBef>
              <a:spcPct val="0"/>
            </a:spcBef>
            <a:spcAft>
              <a:spcPct val="35000"/>
            </a:spcAft>
            <a:buNone/>
          </a:pPr>
          <a:r>
            <a:rPr lang="en-US" sz="1600" kern="1200"/>
            <a:t>Requesting</a:t>
          </a:r>
        </a:p>
      </dsp:txBody>
      <dsp:txXfrm>
        <a:off x="0" y="2211"/>
        <a:ext cx="1261860" cy="640492"/>
      </dsp:txXfrm>
    </dsp:sp>
    <dsp:sp modelId="{AB02597C-0621-4C59-B150-48A77390E739}">
      <dsp:nvSpPr>
        <dsp:cNvPr id="0" name=""/>
        <dsp:cNvSpPr/>
      </dsp:nvSpPr>
      <dsp:spPr>
        <a:xfrm>
          <a:off x="1261859" y="681133"/>
          <a:ext cx="5047440" cy="640492"/>
        </a:xfrm>
        <a:prstGeom prst="rect">
          <a:avLst/>
        </a:prstGeom>
        <a:solidFill>
          <a:schemeClr val="accent5">
            <a:tint val="40000"/>
            <a:alpha val="90000"/>
            <a:hueOff val="293874"/>
            <a:satOff val="-886"/>
            <a:lumOff val="339"/>
            <a:alphaOff val="0"/>
          </a:schemeClr>
        </a:solidFill>
        <a:ln w="15875" cap="rnd" cmpd="sng" algn="ctr">
          <a:solidFill>
            <a:schemeClr val="accent5">
              <a:tint val="40000"/>
              <a:alpha val="90000"/>
              <a:hueOff val="293874"/>
              <a:satOff val="-886"/>
              <a:lumOff val="3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934" tIns="162685" rIns="97934" bIns="162685" numCol="1" spcCol="1270" anchor="ctr" anchorCtr="0">
          <a:noAutofit/>
        </a:bodyPr>
        <a:lstStyle/>
        <a:p>
          <a:pPr marL="0" lvl="0" indent="0" algn="l" defTabSz="577850">
            <a:lnSpc>
              <a:spcPct val="90000"/>
            </a:lnSpc>
            <a:spcBef>
              <a:spcPct val="0"/>
            </a:spcBef>
            <a:spcAft>
              <a:spcPct val="35000"/>
            </a:spcAft>
            <a:buNone/>
          </a:pPr>
          <a:r>
            <a:rPr lang="en-US" sz="1300" kern="1200"/>
            <a:t>Creating a BeautifulSoup object from the HTML response</a:t>
          </a:r>
        </a:p>
      </dsp:txBody>
      <dsp:txXfrm>
        <a:off x="1261859" y="681133"/>
        <a:ext cx="5047440" cy="640492"/>
      </dsp:txXfrm>
    </dsp:sp>
    <dsp:sp modelId="{B011F9E1-CCC0-45B8-8BB1-3C536FC59F67}">
      <dsp:nvSpPr>
        <dsp:cNvPr id="0" name=""/>
        <dsp:cNvSpPr/>
      </dsp:nvSpPr>
      <dsp:spPr>
        <a:xfrm>
          <a:off x="0" y="681133"/>
          <a:ext cx="1261860" cy="640492"/>
        </a:xfrm>
        <a:prstGeom prst="rect">
          <a:avLst/>
        </a:prstGeom>
        <a:solidFill>
          <a:schemeClr val="accent5">
            <a:hueOff val="267175"/>
            <a:satOff val="-3146"/>
            <a:lumOff val="2091"/>
            <a:alphaOff val="0"/>
          </a:schemeClr>
        </a:solidFill>
        <a:ln w="15875" cap="rnd" cmpd="sng" algn="ctr">
          <a:solidFill>
            <a:schemeClr val="accent5">
              <a:hueOff val="267175"/>
              <a:satOff val="-3146"/>
              <a:lumOff val="209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773" tIns="63266" rIns="66773" bIns="63266" numCol="1" spcCol="1270" anchor="ctr" anchorCtr="0">
          <a:noAutofit/>
        </a:bodyPr>
        <a:lstStyle/>
        <a:p>
          <a:pPr marL="0" lvl="0" indent="0" algn="ctr" defTabSz="711200">
            <a:lnSpc>
              <a:spcPct val="90000"/>
            </a:lnSpc>
            <a:spcBef>
              <a:spcPct val="0"/>
            </a:spcBef>
            <a:spcAft>
              <a:spcPct val="35000"/>
            </a:spcAft>
            <a:buNone/>
          </a:pPr>
          <a:r>
            <a:rPr lang="en-US" sz="1600" kern="1200"/>
            <a:t>Creating</a:t>
          </a:r>
        </a:p>
      </dsp:txBody>
      <dsp:txXfrm>
        <a:off x="0" y="681133"/>
        <a:ext cx="1261860" cy="640492"/>
      </dsp:txXfrm>
    </dsp:sp>
    <dsp:sp modelId="{4FD809A8-964F-49E9-84AE-E7AD50212611}">
      <dsp:nvSpPr>
        <dsp:cNvPr id="0" name=""/>
        <dsp:cNvSpPr/>
      </dsp:nvSpPr>
      <dsp:spPr>
        <a:xfrm>
          <a:off x="1261859" y="1360055"/>
          <a:ext cx="5047440" cy="640492"/>
        </a:xfrm>
        <a:prstGeom prst="rect">
          <a:avLst/>
        </a:prstGeom>
        <a:solidFill>
          <a:schemeClr val="accent5">
            <a:tint val="40000"/>
            <a:alpha val="90000"/>
            <a:hueOff val="587747"/>
            <a:satOff val="-1771"/>
            <a:lumOff val="678"/>
            <a:alphaOff val="0"/>
          </a:schemeClr>
        </a:solidFill>
        <a:ln w="15875" cap="rnd" cmpd="sng" algn="ctr">
          <a:solidFill>
            <a:schemeClr val="accent5">
              <a:tint val="40000"/>
              <a:alpha val="90000"/>
              <a:hueOff val="587747"/>
              <a:satOff val="-1771"/>
              <a:lumOff val="6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934" tIns="162685" rIns="97934" bIns="162685" numCol="1" spcCol="1270" anchor="ctr" anchorCtr="0">
          <a:noAutofit/>
        </a:bodyPr>
        <a:lstStyle/>
        <a:p>
          <a:pPr marL="0" lvl="0" indent="0" algn="l" defTabSz="577850">
            <a:lnSpc>
              <a:spcPct val="90000"/>
            </a:lnSpc>
            <a:spcBef>
              <a:spcPct val="0"/>
            </a:spcBef>
            <a:spcAft>
              <a:spcPct val="35000"/>
            </a:spcAft>
            <a:buNone/>
          </a:pPr>
          <a:r>
            <a:rPr lang="en-US" sz="1300" kern="1200"/>
            <a:t>Extracting all column names from the HTML table header</a:t>
          </a:r>
        </a:p>
      </dsp:txBody>
      <dsp:txXfrm>
        <a:off x="1261859" y="1360055"/>
        <a:ext cx="5047440" cy="640492"/>
      </dsp:txXfrm>
    </dsp:sp>
    <dsp:sp modelId="{4B2BE1FC-B6FF-4CCF-9563-6586832714FD}">
      <dsp:nvSpPr>
        <dsp:cNvPr id="0" name=""/>
        <dsp:cNvSpPr/>
      </dsp:nvSpPr>
      <dsp:spPr>
        <a:xfrm>
          <a:off x="0" y="1360055"/>
          <a:ext cx="1261860" cy="640492"/>
        </a:xfrm>
        <a:prstGeom prst="rect">
          <a:avLst/>
        </a:prstGeom>
        <a:solidFill>
          <a:schemeClr val="accent5">
            <a:hueOff val="534349"/>
            <a:satOff val="-6292"/>
            <a:lumOff val="4183"/>
            <a:alphaOff val="0"/>
          </a:schemeClr>
        </a:solidFill>
        <a:ln w="15875" cap="rnd" cmpd="sng" algn="ctr">
          <a:solidFill>
            <a:schemeClr val="accent5">
              <a:hueOff val="534349"/>
              <a:satOff val="-6292"/>
              <a:lumOff val="41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773" tIns="63266" rIns="66773" bIns="63266" numCol="1" spcCol="1270" anchor="ctr" anchorCtr="0">
          <a:noAutofit/>
        </a:bodyPr>
        <a:lstStyle/>
        <a:p>
          <a:pPr marL="0" lvl="0" indent="0" algn="ctr" defTabSz="711200">
            <a:lnSpc>
              <a:spcPct val="90000"/>
            </a:lnSpc>
            <a:spcBef>
              <a:spcPct val="0"/>
            </a:spcBef>
            <a:spcAft>
              <a:spcPct val="35000"/>
            </a:spcAft>
            <a:buNone/>
          </a:pPr>
          <a:r>
            <a:rPr lang="en-US" sz="1600" kern="1200"/>
            <a:t>Extracting</a:t>
          </a:r>
        </a:p>
      </dsp:txBody>
      <dsp:txXfrm>
        <a:off x="0" y="1360055"/>
        <a:ext cx="1261860" cy="640492"/>
      </dsp:txXfrm>
    </dsp:sp>
    <dsp:sp modelId="{BF977C48-64C7-44C5-BE19-11D177A90788}">
      <dsp:nvSpPr>
        <dsp:cNvPr id="0" name=""/>
        <dsp:cNvSpPr/>
      </dsp:nvSpPr>
      <dsp:spPr>
        <a:xfrm>
          <a:off x="1261859" y="2038977"/>
          <a:ext cx="5047440" cy="640492"/>
        </a:xfrm>
        <a:prstGeom prst="rect">
          <a:avLst/>
        </a:prstGeom>
        <a:solidFill>
          <a:schemeClr val="accent5">
            <a:tint val="40000"/>
            <a:alpha val="90000"/>
            <a:hueOff val="881621"/>
            <a:satOff val="-2657"/>
            <a:lumOff val="1017"/>
            <a:alphaOff val="0"/>
          </a:schemeClr>
        </a:solidFill>
        <a:ln w="15875" cap="rnd" cmpd="sng" algn="ctr">
          <a:solidFill>
            <a:schemeClr val="accent5">
              <a:tint val="40000"/>
              <a:alpha val="90000"/>
              <a:hueOff val="881621"/>
              <a:satOff val="-2657"/>
              <a:lumOff val="10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934" tIns="162685" rIns="97934" bIns="162685" numCol="1" spcCol="1270" anchor="ctr" anchorCtr="0">
          <a:noAutofit/>
        </a:bodyPr>
        <a:lstStyle/>
        <a:p>
          <a:pPr marL="0" lvl="0" indent="0" algn="l" defTabSz="577850">
            <a:lnSpc>
              <a:spcPct val="90000"/>
            </a:lnSpc>
            <a:spcBef>
              <a:spcPct val="0"/>
            </a:spcBef>
            <a:spcAft>
              <a:spcPct val="35000"/>
            </a:spcAft>
            <a:buNone/>
          </a:pPr>
          <a:r>
            <a:rPr lang="en-US" sz="1300" kern="1200"/>
            <a:t>Collecting the data by parsing HTML tables</a:t>
          </a:r>
        </a:p>
      </dsp:txBody>
      <dsp:txXfrm>
        <a:off x="1261859" y="2038977"/>
        <a:ext cx="5047440" cy="640492"/>
      </dsp:txXfrm>
    </dsp:sp>
    <dsp:sp modelId="{653D3FCF-3CE0-47AB-9AC9-5A293AE4E9C6}">
      <dsp:nvSpPr>
        <dsp:cNvPr id="0" name=""/>
        <dsp:cNvSpPr/>
      </dsp:nvSpPr>
      <dsp:spPr>
        <a:xfrm>
          <a:off x="0" y="2038977"/>
          <a:ext cx="1261860" cy="640492"/>
        </a:xfrm>
        <a:prstGeom prst="rect">
          <a:avLst/>
        </a:prstGeom>
        <a:solidFill>
          <a:schemeClr val="accent5">
            <a:hueOff val="801524"/>
            <a:satOff val="-9438"/>
            <a:lumOff val="6274"/>
            <a:alphaOff val="0"/>
          </a:schemeClr>
        </a:solidFill>
        <a:ln w="15875" cap="rnd" cmpd="sng" algn="ctr">
          <a:solidFill>
            <a:schemeClr val="accent5">
              <a:hueOff val="801524"/>
              <a:satOff val="-9438"/>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773" tIns="63266" rIns="66773" bIns="63266" numCol="1" spcCol="1270" anchor="ctr" anchorCtr="0">
          <a:noAutofit/>
        </a:bodyPr>
        <a:lstStyle/>
        <a:p>
          <a:pPr marL="0" lvl="0" indent="0" algn="ctr" defTabSz="711200">
            <a:lnSpc>
              <a:spcPct val="90000"/>
            </a:lnSpc>
            <a:spcBef>
              <a:spcPct val="0"/>
            </a:spcBef>
            <a:spcAft>
              <a:spcPct val="35000"/>
            </a:spcAft>
            <a:buNone/>
          </a:pPr>
          <a:r>
            <a:rPr lang="en-US" sz="1600" kern="1200"/>
            <a:t>Collecting</a:t>
          </a:r>
        </a:p>
      </dsp:txBody>
      <dsp:txXfrm>
        <a:off x="0" y="2038977"/>
        <a:ext cx="1261860" cy="640492"/>
      </dsp:txXfrm>
    </dsp:sp>
    <dsp:sp modelId="{280DC556-8CA5-4EEA-8EC3-A64D1EEC81B2}">
      <dsp:nvSpPr>
        <dsp:cNvPr id="0" name=""/>
        <dsp:cNvSpPr/>
      </dsp:nvSpPr>
      <dsp:spPr>
        <a:xfrm>
          <a:off x="1261859" y="2717899"/>
          <a:ext cx="5047440" cy="640492"/>
        </a:xfrm>
        <a:prstGeom prst="rect">
          <a:avLst/>
        </a:prstGeom>
        <a:solidFill>
          <a:schemeClr val="accent5">
            <a:tint val="40000"/>
            <a:alpha val="90000"/>
            <a:hueOff val="1175495"/>
            <a:satOff val="-3542"/>
            <a:lumOff val="1356"/>
            <a:alphaOff val="0"/>
          </a:schemeClr>
        </a:solidFill>
        <a:ln w="15875" cap="rnd" cmpd="sng" algn="ctr">
          <a:solidFill>
            <a:schemeClr val="accent5">
              <a:tint val="40000"/>
              <a:alpha val="90000"/>
              <a:hueOff val="1175495"/>
              <a:satOff val="-3542"/>
              <a:lumOff val="13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934" tIns="162685" rIns="97934" bIns="162685" numCol="1" spcCol="1270" anchor="ctr" anchorCtr="0">
          <a:noAutofit/>
        </a:bodyPr>
        <a:lstStyle/>
        <a:p>
          <a:pPr marL="0" lvl="0" indent="0" algn="l" defTabSz="577850">
            <a:lnSpc>
              <a:spcPct val="90000"/>
            </a:lnSpc>
            <a:spcBef>
              <a:spcPct val="0"/>
            </a:spcBef>
            <a:spcAft>
              <a:spcPct val="35000"/>
            </a:spcAft>
            <a:buNone/>
          </a:pPr>
          <a:r>
            <a:rPr lang="en-US" sz="1300" kern="1200"/>
            <a:t>Creating a dataframe from the dictionary</a:t>
          </a:r>
        </a:p>
      </dsp:txBody>
      <dsp:txXfrm>
        <a:off x="1261859" y="2717899"/>
        <a:ext cx="5047440" cy="640492"/>
      </dsp:txXfrm>
    </dsp:sp>
    <dsp:sp modelId="{D44A7BB6-A67C-48C1-B747-F60FD89E51B0}">
      <dsp:nvSpPr>
        <dsp:cNvPr id="0" name=""/>
        <dsp:cNvSpPr/>
      </dsp:nvSpPr>
      <dsp:spPr>
        <a:xfrm>
          <a:off x="0" y="2717899"/>
          <a:ext cx="1261860" cy="640492"/>
        </a:xfrm>
        <a:prstGeom prst="rect">
          <a:avLst/>
        </a:prstGeom>
        <a:solidFill>
          <a:schemeClr val="accent5">
            <a:hueOff val="1068698"/>
            <a:satOff val="-12584"/>
            <a:lumOff val="8366"/>
            <a:alphaOff val="0"/>
          </a:schemeClr>
        </a:solidFill>
        <a:ln w="15875" cap="rnd" cmpd="sng" algn="ctr">
          <a:solidFill>
            <a:schemeClr val="accent5">
              <a:hueOff val="1068698"/>
              <a:satOff val="-12584"/>
              <a:lumOff val="836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773" tIns="63266" rIns="66773" bIns="63266" numCol="1" spcCol="1270" anchor="ctr" anchorCtr="0">
          <a:noAutofit/>
        </a:bodyPr>
        <a:lstStyle/>
        <a:p>
          <a:pPr marL="0" lvl="0" indent="0" algn="ctr" defTabSz="711200">
            <a:lnSpc>
              <a:spcPct val="90000"/>
            </a:lnSpc>
            <a:spcBef>
              <a:spcPct val="0"/>
            </a:spcBef>
            <a:spcAft>
              <a:spcPct val="35000"/>
            </a:spcAft>
            <a:buNone/>
          </a:pPr>
          <a:r>
            <a:rPr lang="en-US" sz="1600" kern="1200"/>
            <a:t>Creating</a:t>
          </a:r>
        </a:p>
      </dsp:txBody>
      <dsp:txXfrm>
        <a:off x="0" y="2717899"/>
        <a:ext cx="1261860" cy="640492"/>
      </dsp:txXfrm>
    </dsp:sp>
    <dsp:sp modelId="{BFC5FBB9-82FB-4A35-ACE0-1AA349EA8C89}">
      <dsp:nvSpPr>
        <dsp:cNvPr id="0" name=""/>
        <dsp:cNvSpPr/>
      </dsp:nvSpPr>
      <dsp:spPr>
        <a:xfrm>
          <a:off x="1261859" y="3396821"/>
          <a:ext cx="5047440" cy="640492"/>
        </a:xfrm>
        <a:prstGeom prst="rect">
          <a:avLst/>
        </a:prstGeom>
        <a:solidFill>
          <a:schemeClr val="accent5">
            <a:tint val="40000"/>
            <a:alpha val="90000"/>
            <a:hueOff val="1469368"/>
            <a:satOff val="-4428"/>
            <a:lumOff val="1695"/>
            <a:alphaOff val="0"/>
          </a:schemeClr>
        </a:solidFill>
        <a:ln w="15875" cap="rnd" cmpd="sng" algn="ctr">
          <a:solidFill>
            <a:schemeClr val="accent5">
              <a:tint val="40000"/>
              <a:alpha val="90000"/>
              <a:hueOff val="1469368"/>
              <a:satOff val="-4428"/>
              <a:lumOff val="16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934" tIns="162685" rIns="97934" bIns="162685" numCol="1" spcCol="1270" anchor="ctr" anchorCtr="0">
          <a:noAutofit/>
        </a:bodyPr>
        <a:lstStyle/>
        <a:p>
          <a:pPr marL="0" lvl="0" indent="0" algn="l" defTabSz="577850">
            <a:lnSpc>
              <a:spcPct val="90000"/>
            </a:lnSpc>
            <a:spcBef>
              <a:spcPct val="0"/>
            </a:spcBef>
            <a:spcAft>
              <a:spcPct val="35000"/>
            </a:spcAft>
            <a:buNone/>
          </a:pPr>
          <a:r>
            <a:rPr lang="en-US" sz="1300" kern="1200"/>
            <a:t>Constructing data we have obtained into a dictionary</a:t>
          </a:r>
        </a:p>
      </dsp:txBody>
      <dsp:txXfrm>
        <a:off x="1261859" y="3396821"/>
        <a:ext cx="5047440" cy="640492"/>
      </dsp:txXfrm>
    </dsp:sp>
    <dsp:sp modelId="{8E14D3E6-C2A3-4661-9F99-B984AE9E9B11}">
      <dsp:nvSpPr>
        <dsp:cNvPr id="0" name=""/>
        <dsp:cNvSpPr/>
      </dsp:nvSpPr>
      <dsp:spPr>
        <a:xfrm>
          <a:off x="0" y="3396821"/>
          <a:ext cx="1261860" cy="640492"/>
        </a:xfrm>
        <a:prstGeom prst="rect">
          <a:avLst/>
        </a:prstGeom>
        <a:solidFill>
          <a:schemeClr val="accent5">
            <a:hueOff val="1335872"/>
            <a:satOff val="-15730"/>
            <a:lumOff val="10457"/>
            <a:alphaOff val="0"/>
          </a:schemeClr>
        </a:solidFill>
        <a:ln w="15875" cap="rnd" cmpd="sng" algn="ctr">
          <a:solidFill>
            <a:schemeClr val="accent5">
              <a:hueOff val="1335872"/>
              <a:satOff val="-15730"/>
              <a:lumOff val="1045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773" tIns="63266" rIns="66773" bIns="63266" numCol="1" spcCol="1270" anchor="ctr" anchorCtr="0">
          <a:noAutofit/>
        </a:bodyPr>
        <a:lstStyle/>
        <a:p>
          <a:pPr marL="0" lvl="0" indent="0" algn="ctr" defTabSz="711200">
            <a:lnSpc>
              <a:spcPct val="90000"/>
            </a:lnSpc>
            <a:spcBef>
              <a:spcPct val="0"/>
            </a:spcBef>
            <a:spcAft>
              <a:spcPct val="35000"/>
            </a:spcAft>
            <a:buNone/>
          </a:pPr>
          <a:r>
            <a:rPr lang="en-US" sz="1600" kern="1200"/>
            <a:t>Constructing</a:t>
          </a:r>
        </a:p>
      </dsp:txBody>
      <dsp:txXfrm>
        <a:off x="0" y="3396821"/>
        <a:ext cx="1261860" cy="640492"/>
      </dsp:txXfrm>
    </dsp:sp>
    <dsp:sp modelId="{4032396F-935A-4C84-B39D-0E160A6E8007}">
      <dsp:nvSpPr>
        <dsp:cNvPr id="0" name=""/>
        <dsp:cNvSpPr/>
      </dsp:nvSpPr>
      <dsp:spPr>
        <a:xfrm>
          <a:off x="1261859" y="4075743"/>
          <a:ext cx="5047440" cy="640492"/>
        </a:xfrm>
        <a:prstGeom prst="rect">
          <a:avLst/>
        </a:prstGeom>
        <a:solidFill>
          <a:schemeClr val="accent5">
            <a:tint val="40000"/>
            <a:alpha val="90000"/>
            <a:hueOff val="1763242"/>
            <a:satOff val="-5313"/>
            <a:lumOff val="2034"/>
            <a:alphaOff val="0"/>
          </a:schemeClr>
        </a:solidFill>
        <a:ln w="15875" cap="rnd" cmpd="sng" algn="ctr">
          <a:solidFill>
            <a:schemeClr val="accent5">
              <a:tint val="40000"/>
              <a:alpha val="90000"/>
              <a:hueOff val="1763242"/>
              <a:satOff val="-5313"/>
              <a:lumOff val="20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934" tIns="162685" rIns="97934" bIns="162685" numCol="1" spcCol="1270" anchor="ctr" anchorCtr="0">
          <a:noAutofit/>
        </a:bodyPr>
        <a:lstStyle/>
        <a:p>
          <a:pPr marL="0" lvl="0" indent="0" algn="l" defTabSz="577850">
            <a:lnSpc>
              <a:spcPct val="90000"/>
            </a:lnSpc>
            <a:spcBef>
              <a:spcPct val="0"/>
            </a:spcBef>
            <a:spcAft>
              <a:spcPct val="35000"/>
            </a:spcAft>
            <a:buNone/>
          </a:pPr>
          <a:r>
            <a:rPr lang="en-US" sz="1300" kern="1200"/>
            <a:t>Exporting the data to CSV</a:t>
          </a:r>
        </a:p>
      </dsp:txBody>
      <dsp:txXfrm>
        <a:off x="1261859" y="4075743"/>
        <a:ext cx="5047440" cy="640492"/>
      </dsp:txXfrm>
    </dsp:sp>
    <dsp:sp modelId="{E2AF3251-7DEF-4FFE-B4A7-E59DC5631E14}">
      <dsp:nvSpPr>
        <dsp:cNvPr id="0" name=""/>
        <dsp:cNvSpPr/>
      </dsp:nvSpPr>
      <dsp:spPr>
        <a:xfrm>
          <a:off x="0" y="4075743"/>
          <a:ext cx="1261860" cy="640492"/>
        </a:xfrm>
        <a:prstGeom prst="rect">
          <a:avLst/>
        </a:prstGeom>
        <a:solidFill>
          <a:schemeClr val="accent5">
            <a:hueOff val="1603047"/>
            <a:satOff val="-18876"/>
            <a:lumOff val="12549"/>
            <a:alphaOff val="0"/>
          </a:schemeClr>
        </a:solidFill>
        <a:ln w="15875" cap="rnd" cmpd="sng" algn="ctr">
          <a:solidFill>
            <a:schemeClr val="accent5">
              <a:hueOff val="1603047"/>
              <a:satOff val="-18876"/>
              <a:lumOff val="1254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773" tIns="63266" rIns="66773" bIns="63266" numCol="1" spcCol="1270" anchor="ctr" anchorCtr="0">
          <a:noAutofit/>
        </a:bodyPr>
        <a:lstStyle/>
        <a:p>
          <a:pPr marL="0" lvl="0" indent="0" algn="ctr" defTabSz="711200">
            <a:lnSpc>
              <a:spcPct val="90000"/>
            </a:lnSpc>
            <a:spcBef>
              <a:spcPct val="0"/>
            </a:spcBef>
            <a:spcAft>
              <a:spcPct val="35000"/>
            </a:spcAft>
            <a:buNone/>
          </a:pPr>
          <a:r>
            <a:rPr lang="en-US" sz="1600" kern="1200"/>
            <a:t>Exporting</a:t>
          </a:r>
        </a:p>
      </dsp:txBody>
      <dsp:txXfrm>
        <a:off x="0" y="4075743"/>
        <a:ext cx="1261860" cy="6404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79C3D-4DCC-46A4-9DAA-C741E7E04AC2}">
      <dsp:nvSpPr>
        <dsp:cNvPr id="0" name=""/>
        <dsp:cNvSpPr/>
      </dsp:nvSpPr>
      <dsp:spPr>
        <a:xfrm>
          <a:off x="164330" y="2629"/>
          <a:ext cx="1866320" cy="1119792"/>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Perform exploratory data analysis to identify key features and determine training labels</a:t>
          </a:r>
        </a:p>
      </dsp:txBody>
      <dsp:txXfrm>
        <a:off x="197128" y="35427"/>
        <a:ext cx="1800724" cy="1054196"/>
      </dsp:txXfrm>
    </dsp:sp>
    <dsp:sp modelId="{7722FCA0-DF20-41BA-982F-9C293324B24F}">
      <dsp:nvSpPr>
        <dsp:cNvPr id="0" name=""/>
        <dsp:cNvSpPr/>
      </dsp:nvSpPr>
      <dsp:spPr>
        <a:xfrm>
          <a:off x="2194886" y="331101"/>
          <a:ext cx="395659" cy="4628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94886" y="423670"/>
        <a:ext cx="276961" cy="277709"/>
      </dsp:txXfrm>
    </dsp:sp>
    <dsp:sp modelId="{9A4E44A5-56B6-4E1C-9EDE-0761D725BDDF}">
      <dsp:nvSpPr>
        <dsp:cNvPr id="0" name=""/>
        <dsp:cNvSpPr/>
      </dsp:nvSpPr>
      <dsp:spPr>
        <a:xfrm>
          <a:off x="2777178" y="2629"/>
          <a:ext cx="1866320" cy="1119792"/>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Calculate the number of launches from each site</a:t>
          </a:r>
          <a:endParaRPr lang="en-US" sz="1400" kern="1200" dirty="0"/>
        </a:p>
      </dsp:txBody>
      <dsp:txXfrm>
        <a:off x="2809976" y="35427"/>
        <a:ext cx="1800724" cy="1054196"/>
      </dsp:txXfrm>
    </dsp:sp>
    <dsp:sp modelId="{CD11FCFA-0422-485D-B6AC-95ABA08F0CDB}">
      <dsp:nvSpPr>
        <dsp:cNvPr id="0" name=""/>
        <dsp:cNvSpPr/>
      </dsp:nvSpPr>
      <dsp:spPr>
        <a:xfrm rot="5400000">
          <a:off x="3512508" y="1253063"/>
          <a:ext cx="395659" cy="46284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571483" y="1286657"/>
        <a:ext cx="277709" cy="276961"/>
      </dsp:txXfrm>
    </dsp:sp>
    <dsp:sp modelId="{328AEB3F-727E-4369-9961-98664BC88908}">
      <dsp:nvSpPr>
        <dsp:cNvPr id="0" name=""/>
        <dsp:cNvSpPr/>
      </dsp:nvSpPr>
      <dsp:spPr>
        <a:xfrm>
          <a:off x="2777178" y="1868949"/>
          <a:ext cx="1866320" cy="1119792"/>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Count the occurrences of each orbit type</a:t>
          </a:r>
          <a:endParaRPr lang="en-US" sz="1400" kern="1200" dirty="0"/>
        </a:p>
      </dsp:txBody>
      <dsp:txXfrm>
        <a:off x="2809976" y="1901747"/>
        <a:ext cx="1800724" cy="1054196"/>
      </dsp:txXfrm>
    </dsp:sp>
    <dsp:sp modelId="{B7E45962-49B6-41CA-9483-0C7F7587E82F}">
      <dsp:nvSpPr>
        <dsp:cNvPr id="0" name=""/>
        <dsp:cNvSpPr/>
      </dsp:nvSpPr>
      <dsp:spPr>
        <a:xfrm rot="10800000">
          <a:off x="2217282" y="2197421"/>
          <a:ext cx="395659" cy="46284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335980" y="2289990"/>
        <a:ext cx="276961" cy="277709"/>
      </dsp:txXfrm>
    </dsp:sp>
    <dsp:sp modelId="{E841839E-7DD1-4B8A-B4D6-28164D49A5A6}">
      <dsp:nvSpPr>
        <dsp:cNvPr id="0" name=""/>
        <dsp:cNvSpPr/>
      </dsp:nvSpPr>
      <dsp:spPr>
        <a:xfrm>
          <a:off x="164330" y="1868949"/>
          <a:ext cx="1866320" cy="1119792"/>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Determine the number of successful and unsuccessful landings for each orbit type</a:t>
          </a:r>
          <a:endParaRPr lang="en-US" sz="1400" kern="1200" dirty="0"/>
        </a:p>
      </dsp:txBody>
      <dsp:txXfrm>
        <a:off x="197128" y="1901747"/>
        <a:ext cx="1800724" cy="1054196"/>
      </dsp:txXfrm>
    </dsp:sp>
    <dsp:sp modelId="{B8908D2D-C548-42F6-80D0-8D3B8FF50213}">
      <dsp:nvSpPr>
        <dsp:cNvPr id="0" name=""/>
        <dsp:cNvSpPr/>
      </dsp:nvSpPr>
      <dsp:spPr>
        <a:xfrm rot="5400000">
          <a:off x="899660" y="3119384"/>
          <a:ext cx="395659" cy="46284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958635" y="3152978"/>
        <a:ext cx="277709" cy="276961"/>
      </dsp:txXfrm>
    </dsp:sp>
    <dsp:sp modelId="{44879780-028A-47F5-AF8E-96C7109D6115}">
      <dsp:nvSpPr>
        <dsp:cNvPr id="0" name=""/>
        <dsp:cNvSpPr/>
      </dsp:nvSpPr>
      <dsp:spPr>
        <a:xfrm>
          <a:off x="164330" y="3735269"/>
          <a:ext cx="1866320" cy="1119792"/>
        </a:xfrm>
        <a:prstGeom prst="roundRect">
          <a:avLst>
            <a:gd name="adj" fmla="val 10000"/>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Generate the final landing outcome labels based on the "Outcome" column</a:t>
          </a:r>
          <a:endParaRPr lang="en-US" sz="1400" kern="1200" dirty="0"/>
        </a:p>
      </dsp:txBody>
      <dsp:txXfrm>
        <a:off x="197128" y="3768067"/>
        <a:ext cx="1800724" cy="1054196"/>
      </dsp:txXfrm>
    </dsp:sp>
    <dsp:sp modelId="{57A0A4AB-8B3F-42B0-8EA0-31DC3E238A1F}">
      <dsp:nvSpPr>
        <dsp:cNvPr id="0" name=""/>
        <dsp:cNvSpPr/>
      </dsp:nvSpPr>
      <dsp:spPr>
        <a:xfrm>
          <a:off x="2194886" y="4063742"/>
          <a:ext cx="395659" cy="46284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94886" y="4156311"/>
        <a:ext cx="276961" cy="277709"/>
      </dsp:txXfrm>
    </dsp:sp>
    <dsp:sp modelId="{5184B509-EB83-4BB6-87A9-2D3C514B2304}">
      <dsp:nvSpPr>
        <dsp:cNvPr id="0" name=""/>
        <dsp:cNvSpPr/>
      </dsp:nvSpPr>
      <dsp:spPr>
        <a:xfrm>
          <a:off x="2777178" y="3735269"/>
          <a:ext cx="1866320" cy="1119792"/>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Export the cleaned and labeled data to a CSV file for further analysis</a:t>
          </a:r>
          <a:endParaRPr lang="en-US" sz="1400" kern="1200" dirty="0"/>
        </a:p>
      </dsp:txBody>
      <dsp:txXfrm>
        <a:off x="2809976" y="3768067"/>
        <a:ext cx="1800724" cy="10541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74A39-D6B0-4E7A-A5FC-F3B0304DB0CC}">
      <dsp:nvSpPr>
        <dsp:cNvPr id="0" name=""/>
        <dsp:cNvSpPr/>
      </dsp:nvSpPr>
      <dsp:spPr>
        <a:xfrm>
          <a:off x="0" y="3562882"/>
          <a:ext cx="2588418" cy="3340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Selecting the Best Model:</a:t>
          </a:r>
          <a:endParaRPr lang="en-US" sz="1300" kern="1200" dirty="0"/>
        </a:p>
      </dsp:txBody>
      <dsp:txXfrm>
        <a:off x="0" y="3562882"/>
        <a:ext cx="2588418" cy="334064"/>
      </dsp:txXfrm>
    </dsp:sp>
    <dsp:sp modelId="{1F513AB6-1898-4392-A8AC-9C5493017404}">
      <dsp:nvSpPr>
        <dsp:cNvPr id="0" name=""/>
        <dsp:cNvSpPr/>
      </dsp:nvSpPr>
      <dsp:spPr>
        <a:xfrm>
          <a:off x="2588418" y="3562882"/>
          <a:ext cx="7765256" cy="334064"/>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Use the Jaccard score and F1 score metrics to determine which model performs the best.</a:t>
          </a:r>
          <a:endParaRPr lang="en-US" sz="1100" kern="1200" dirty="0"/>
        </a:p>
      </dsp:txBody>
      <dsp:txXfrm>
        <a:off x="2588418" y="3562882"/>
        <a:ext cx="7765256" cy="334064"/>
      </dsp:txXfrm>
    </dsp:sp>
    <dsp:sp modelId="{28A3F512-95E1-4C69-A3B3-78D66C33CE18}">
      <dsp:nvSpPr>
        <dsp:cNvPr id="0" name=""/>
        <dsp:cNvSpPr/>
      </dsp:nvSpPr>
      <dsp:spPr>
        <a:xfrm rot="10800000">
          <a:off x="0" y="3054102"/>
          <a:ext cx="2588418" cy="513790"/>
        </a:xfrm>
        <a:prstGeom prst="upArrowCallout">
          <a:avLst>
            <a:gd name="adj1" fmla="val 5000"/>
            <a:gd name="adj2" fmla="val 10000"/>
            <a:gd name="adj3" fmla="val 15000"/>
            <a:gd name="adj4" fmla="val 64977"/>
          </a:avLst>
        </a:prstGeom>
        <a:gradFill rotWithShape="0">
          <a:gsLst>
            <a:gs pos="0">
              <a:schemeClr val="accent2">
                <a:hueOff val="-101437"/>
                <a:satOff val="-838"/>
                <a:lumOff val="-1793"/>
                <a:alphaOff val="0"/>
                <a:tint val="96000"/>
                <a:lumMod val="104000"/>
              </a:schemeClr>
            </a:gs>
            <a:gs pos="100000">
              <a:schemeClr val="accent2">
                <a:hueOff val="-101437"/>
                <a:satOff val="-838"/>
                <a:lumOff val="-1793"/>
                <a:alphaOff val="0"/>
                <a:shade val="90000"/>
                <a:lumMod val="90000"/>
              </a:schemeClr>
            </a:gs>
          </a:gsLst>
          <a:lin ang="5400000" scaled="0"/>
        </a:gradFill>
        <a:ln w="9525" cap="rnd" cmpd="sng" algn="ctr">
          <a:solidFill>
            <a:schemeClr val="accent2">
              <a:hueOff val="-101437"/>
              <a:satOff val="-838"/>
              <a:lumOff val="-1793"/>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Confusion Matrix Analysis:</a:t>
          </a:r>
          <a:endParaRPr lang="en-US" sz="1300" kern="1200" dirty="0"/>
        </a:p>
      </dsp:txBody>
      <dsp:txXfrm rot="-10800000">
        <a:off x="0" y="3054102"/>
        <a:ext cx="2588418" cy="333964"/>
      </dsp:txXfrm>
    </dsp:sp>
    <dsp:sp modelId="{E125D730-4214-46CD-AC05-DB3C52D1C2C7}">
      <dsp:nvSpPr>
        <dsp:cNvPr id="0" name=""/>
        <dsp:cNvSpPr/>
      </dsp:nvSpPr>
      <dsp:spPr>
        <a:xfrm>
          <a:off x="2588418" y="3054102"/>
          <a:ext cx="7765256" cy="333964"/>
        </a:xfrm>
        <a:prstGeom prst="rect">
          <a:avLst/>
        </a:prstGeom>
        <a:solidFill>
          <a:schemeClr val="accent2">
            <a:tint val="40000"/>
            <a:alpha val="90000"/>
            <a:hueOff val="-136781"/>
            <a:satOff val="-1665"/>
            <a:lumOff val="-359"/>
            <a:alphaOff val="0"/>
          </a:schemeClr>
        </a:solidFill>
        <a:ln w="9525" cap="rnd" cmpd="sng" algn="ctr">
          <a:solidFill>
            <a:schemeClr val="accent2">
              <a:tint val="40000"/>
              <a:alpha val="90000"/>
              <a:hueOff val="-136781"/>
              <a:satOff val="-1665"/>
              <a:lumOff val="-35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Generate confusion matrices to assess model performance across different classes.</a:t>
          </a:r>
          <a:endParaRPr lang="en-US" sz="1100" kern="1200" dirty="0"/>
        </a:p>
      </dsp:txBody>
      <dsp:txXfrm>
        <a:off x="2588418" y="3054102"/>
        <a:ext cx="7765256" cy="333964"/>
      </dsp:txXfrm>
    </dsp:sp>
    <dsp:sp modelId="{460D77A1-DCD2-4F50-B144-E2B96E8DF1BD}">
      <dsp:nvSpPr>
        <dsp:cNvPr id="0" name=""/>
        <dsp:cNvSpPr/>
      </dsp:nvSpPr>
      <dsp:spPr>
        <a:xfrm rot="10800000">
          <a:off x="0" y="2545322"/>
          <a:ext cx="2588418" cy="513790"/>
        </a:xfrm>
        <a:prstGeom prst="upArrowCallout">
          <a:avLst>
            <a:gd name="adj1" fmla="val 5000"/>
            <a:gd name="adj2" fmla="val 10000"/>
            <a:gd name="adj3" fmla="val 15000"/>
            <a:gd name="adj4" fmla="val 64977"/>
          </a:avLst>
        </a:prstGeom>
        <a:gradFill rotWithShape="0">
          <a:gsLst>
            <a:gs pos="0">
              <a:schemeClr val="accent2">
                <a:hueOff val="-202874"/>
                <a:satOff val="-1677"/>
                <a:lumOff val="-3585"/>
                <a:alphaOff val="0"/>
                <a:tint val="96000"/>
                <a:lumMod val="104000"/>
              </a:schemeClr>
            </a:gs>
            <a:gs pos="100000">
              <a:schemeClr val="accent2">
                <a:hueOff val="-202874"/>
                <a:satOff val="-1677"/>
                <a:lumOff val="-3585"/>
                <a:alphaOff val="0"/>
                <a:shade val="90000"/>
                <a:lumMod val="90000"/>
              </a:schemeClr>
            </a:gs>
          </a:gsLst>
          <a:lin ang="5400000" scaled="0"/>
        </a:gradFill>
        <a:ln w="9525" cap="rnd" cmpd="sng" algn="ctr">
          <a:solidFill>
            <a:schemeClr val="accent2">
              <a:hueOff val="-202874"/>
              <a:satOff val="-1677"/>
              <a:lumOff val="-3585"/>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a:t>Model Accuracy Assessment:</a:t>
          </a:r>
          <a:endParaRPr lang="en-US" sz="1300" kern="1200" dirty="0"/>
        </a:p>
      </dsp:txBody>
      <dsp:txXfrm rot="-10800000">
        <a:off x="0" y="2545322"/>
        <a:ext cx="2588418" cy="333964"/>
      </dsp:txXfrm>
    </dsp:sp>
    <dsp:sp modelId="{36F71E1D-BCD9-40E5-8309-3E1E54EFDF04}">
      <dsp:nvSpPr>
        <dsp:cNvPr id="0" name=""/>
        <dsp:cNvSpPr/>
      </dsp:nvSpPr>
      <dsp:spPr>
        <a:xfrm>
          <a:off x="2588418" y="2545322"/>
          <a:ext cx="7765256" cy="333964"/>
        </a:xfrm>
        <a:prstGeom prst="rect">
          <a:avLst/>
        </a:prstGeom>
        <a:solidFill>
          <a:schemeClr val="accent2">
            <a:tint val="40000"/>
            <a:alpha val="90000"/>
            <a:hueOff val="-273561"/>
            <a:satOff val="-3330"/>
            <a:lumOff val="-717"/>
            <a:alphaOff val="0"/>
          </a:schemeClr>
        </a:solidFill>
        <a:ln w="9525" cap="rnd" cmpd="sng" algn="ctr">
          <a:solidFill>
            <a:schemeClr val="accent2">
              <a:tint val="40000"/>
              <a:alpha val="90000"/>
              <a:hueOff val="-273561"/>
              <a:satOff val="-3330"/>
              <a:lumOff val="-7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dirty="0"/>
            <a:t>Calculate the accuracy of each model on the test data using the .score() method.</a:t>
          </a:r>
        </a:p>
      </dsp:txBody>
      <dsp:txXfrm>
        <a:off x="2588418" y="2545322"/>
        <a:ext cx="7765256" cy="333964"/>
      </dsp:txXfrm>
    </dsp:sp>
    <dsp:sp modelId="{0F66DAE3-2FB2-41F5-AF1D-6BDE353AE15D}">
      <dsp:nvSpPr>
        <dsp:cNvPr id="0" name=""/>
        <dsp:cNvSpPr/>
      </dsp:nvSpPr>
      <dsp:spPr>
        <a:xfrm rot="10800000">
          <a:off x="0" y="2036542"/>
          <a:ext cx="2588418" cy="513790"/>
        </a:xfrm>
        <a:prstGeom prst="upArrowCallout">
          <a:avLst>
            <a:gd name="adj1" fmla="val 5000"/>
            <a:gd name="adj2" fmla="val 10000"/>
            <a:gd name="adj3" fmla="val 15000"/>
            <a:gd name="adj4" fmla="val 64977"/>
          </a:avLst>
        </a:prstGeom>
        <a:gradFill rotWithShape="0">
          <a:gsLst>
            <a:gs pos="0">
              <a:schemeClr val="accent2">
                <a:hueOff val="-304311"/>
                <a:satOff val="-2515"/>
                <a:lumOff val="-5378"/>
                <a:alphaOff val="0"/>
                <a:tint val="96000"/>
                <a:lumMod val="104000"/>
              </a:schemeClr>
            </a:gs>
            <a:gs pos="100000">
              <a:schemeClr val="accent2">
                <a:hueOff val="-304311"/>
                <a:satOff val="-2515"/>
                <a:lumOff val="-5378"/>
                <a:alphaOff val="0"/>
                <a:shade val="90000"/>
                <a:lumMod val="90000"/>
              </a:schemeClr>
            </a:gs>
          </a:gsLst>
          <a:lin ang="5400000" scaled="0"/>
        </a:gradFill>
        <a:ln w="9525" cap="rnd" cmpd="sng" algn="ctr">
          <a:solidFill>
            <a:schemeClr val="accent2">
              <a:hueOff val="-304311"/>
              <a:satOff val="-2515"/>
              <a:lumOff val="-5378"/>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b="1" kern="1200"/>
            <a:t>Model Training and Evaluation:</a:t>
          </a:r>
          <a:endParaRPr lang="en-US" sz="1300" kern="1200" dirty="0"/>
        </a:p>
      </dsp:txBody>
      <dsp:txXfrm rot="-10800000">
        <a:off x="0" y="2036542"/>
        <a:ext cx="2588418" cy="333964"/>
      </dsp:txXfrm>
    </dsp:sp>
    <dsp:sp modelId="{A538A8F2-9027-4637-B035-A8D6EACF8FFB}">
      <dsp:nvSpPr>
        <dsp:cNvPr id="0" name=""/>
        <dsp:cNvSpPr/>
      </dsp:nvSpPr>
      <dsp:spPr>
        <a:xfrm>
          <a:off x="2588418" y="2036542"/>
          <a:ext cx="7765256" cy="333964"/>
        </a:xfrm>
        <a:prstGeom prst="rect">
          <a:avLst/>
        </a:prstGeom>
        <a:solidFill>
          <a:schemeClr val="accent2">
            <a:tint val="40000"/>
            <a:alpha val="90000"/>
            <a:hueOff val="-410342"/>
            <a:satOff val="-4995"/>
            <a:lumOff val="-1076"/>
            <a:alphaOff val="0"/>
          </a:schemeClr>
        </a:solidFill>
        <a:ln w="9525" cap="rnd" cmpd="sng" algn="ctr">
          <a:solidFill>
            <a:schemeClr val="accent2">
              <a:tint val="40000"/>
              <a:alpha val="90000"/>
              <a:hueOff val="-410342"/>
              <a:satOff val="-4995"/>
              <a:lumOff val="-107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dirty="0"/>
            <a:t>Apply </a:t>
          </a:r>
          <a:r>
            <a:rPr lang="en-US" sz="1100" kern="1200" dirty="0" err="1"/>
            <a:t>GridSearchCV</a:t>
          </a:r>
          <a:r>
            <a:rPr lang="en-US" sz="1100" kern="1200" dirty="0"/>
            <a:t> to various models, including Logistic Regression, SVM, Decision Trees, and KNN.</a:t>
          </a:r>
        </a:p>
      </dsp:txBody>
      <dsp:txXfrm>
        <a:off x="2588418" y="2036542"/>
        <a:ext cx="7765256" cy="333964"/>
      </dsp:txXfrm>
    </dsp:sp>
    <dsp:sp modelId="{7E718DBD-7638-47A5-8EED-200C7DE1EB8E}">
      <dsp:nvSpPr>
        <dsp:cNvPr id="0" name=""/>
        <dsp:cNvSpPr/>
      </dsp:nvSpPr>
      <dsp:spPr>
        <a:xfrm rot="10800000">
          <a:off x="0" y="1527762"/>
          <a:ext cx="2588418" cy="513790"/>
        </a:xfrm>
        <a:prstGeom prst="upArrowCallout">
          <a:avLst>
            <a:gd name="adj1" fmla="val 5000"/>
            <a:gd name="adj2" fmla="val 10000"/>
            <a:gd name="adj3" fmla="val 15000"/>
            <a:gd name="adj4" fmla="val 64977"/>
          </a:avLst>
        </a:prstGeom>
        <a:gradFill rotWithShape="0">
          <a:gsLst>
            <a:gs pos="0">
              <a:schemeClr val="accent2">
                <a:hueOff val="-405748"/>
                <a:satOff val="-3353"/>
                <a:lumOff val="-7171"/>
                <a:alphaOff val="0"/>
                <a:tint val="96000"/>
                <a:lumMod val="104000"/>
              </a:schemeClr>
            </a:gs>
            <a:gs pos="100000">
              <a:schemeClr val="accent2">
                <a:hueOff val="-405748"/>
                <a:satOff val="-3353"/>
                <a:lumOff val="-7171"/>
                <a:alphaOff val="0"/>
                <a:shade val="90000"/>
                <a:lumMod val="90000"/>
              </a:schemeClr>
            </a:gs>
          </a:gsLst>
          <a:lin ang="5400000" scaled="0"/>
        </a:gradFill>
        <a:ln w="9525" cap="rnd" cmpd="sng" algn="ctr">
          <a:solidFill>
            <a:schemeClr val="accent2">
              <a:hueOff val="-405748"/>
              <a:satOff val="-3353"/>
              <a:lumOff val="-717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b="1" kern="1200"/>
            <a:t>Hyperparameter Tuning:</a:t>
          </a:r>
          <a:endParaRPr lang="en-US" sz="1300" kern="1200" dirty="0"/>
        </a:p>
      </dsp:txBody>
      <dsp:txXfrm rot="-10800000">
        <a:off x="0" y="1527762"/>
        <a:ext cx="2588418" cy="333964"/>
      </dsp:txXfrm>
    </dsp:sp>
    <dsp:sp modelId="{BEF79989-D5B5-42B9-AF53-D1F1437E1B66}">
      <dsp:nvSpPr>
        <dsp:cNvPr id="0" name=""/>
        <dsp:cNvSpPr/>
      </dsp:nvSpPr>
      <dsp:spPr>
        <a:xfrm>
          <a:off x="2588418" y="1527762"/>
          <a:ext cx="7765256" cy="333964"/>
        </a:xfrm>
        <a:prstGeom prst="rect">
          <a:avLst/>
        </a:prstGeom>
        <a:solidFill>
          <a:schemeClr val="accent2">
            <a:tint val="40000"/>
            <a:alpha val="90000"/>
            <a:hueOff val="-547123"/>
            <a:satOff val="-6660"/>
            <a:lumOff val="-1435"/>
            <a:alphaOff val="0"/>
          </a:schemeClr>
        </a:solidFill>
        <a:ln w="9525" cap="rnd" cmpd="sng" algn="ctr">
          <a:solidFill>
            <a:schemeClr val="accent2">
              <a:tint val="40000"/>
              <a:alpha val="90000"/>
              <a:hueOff val="-547123"/>
              <a:satOff val="-6660"/>
              <a:lumOff val="-143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a:t>Create a GridSearchCV object with 10-fold cross-validation (cv=10) to identify the best model parameters.</a:t>
          </a:r>
          <a:endParaRPr lang="en-US" sz="1100" kern="1200" dirty="0"/>
        </a:p>
      </dsp:txBody>
      <dsp:txXfrm>
        <a:off x="2588418" y="1527762"/>
        <a:ext cx="7765256" cy="333964"/>
      </dsp:txXfrm>
    </dsp:sp>
    <dsp:sp modelId="{D954CEFB-22EF-427A-9B24-005C8F8AFEB2}">
      <dsp:nvSpPr>
        <dsp:cNvPr id="0" name=""/>
        <dsp:cNvSpPr/>
      </dsp:nvSpPr>
      <dsp:spPr>
        <a:xfrm rot="10800000">
          <a:off x="0" y="1018982"/>
          <a:ext cx="2588418" cy="513790"/>
        </a:xfrm>
        <a:prstGeom prst="upArrowCallout">
          <a:avLst>
            <a:gd name="adj1" fmla="val 5000"/>
            <a:gd name="adj2" fmla="val 10000"/>
            <a:gd name="adj3" fmla="val 15000"/>
            <a:gd name="adj4" fmla="val 64977"/>
          </a:avLst>
        </a:prstGeom>
        <a:gradFill rotWithShape="0">
          <a:gsLst>
            <a:gs pos="0">
              <a:schemeClr val="accent2">
                <a:hueOff val="-507185"/>
                <a:satOff val="-4191"/>
                <a:lumOff val="-8964"/>
                <a:alphaOff val="0"/>
                <a:tint val="96000"/>
                <a:lumMod val="104000"/>
              </a:schemeClr>
            </a:gs>
            <a:gs pos="100000">
              <a:schemeClr val="accent2">
                <a:hueOff val="-507185"/>
                <a:satOff val="-4191"/>
                <a:lumOff val="-8964"/>
                <a:alphaOff val="0"/>
                <a:shade val="90000"/>
                <a:lumMod val="90000"/>
              </a:schemeClr>
            </a:gs>
          </a:gsLst>
          <a:lin ang="5400000" scaled="0"/>
        </a:gradFill>
        <a:ln w="9525" cap="rnd" cmpd="sng" algn="ctr">
          <a:solidFill>
            <a:schemeClr val="accent2">
              <a:hueOff val="-507185"/>
              <a:satOff val="-4191"/>
              <a:lumOff val="-8964"/>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dirty="0"/>
            <a:t>Data Splitting:</a:t>
          </a:r>
        </a:p>
      </dsp:txBody>
      <dsp:txXfrm rot="-10800000">
        <a:off x="0" y="1018982"/>
        <a:ext cx="2588418" cy="333964"/>
      </dsp:txXfrm>
    </dsp:sp>
    <dsp:sp modelId="{9882D298-E79F-4C52-972A-13987B67F637}">
      <dsp:nvSpPr>
        <dsp:cNvPr id="0" name=""/>
        <dsp:cNvSpPr/>
      </dsp:nvSpPr>
      <dsp:spPr>
        <a:xfrm>
          <a:off x="2588418" y="1018982"/>
          <a:ext cx="7765256" cy="333964"/>
        </a:xfrm>
        <a:prstGeom prst="rect">
          <a:avLst/>
        </a:prstGeom>
        <a:solidFill>
          <a:schemeClr val="accent2">
            <a:tint val="40000"/>
            <a:alpha val="90000"/>
            <a:hueOff val="-683904"/>
            <a:satOff val="-8325"/>
            <a:lumOff val="-1794"/>
            <a:alphaOff val="0"/>
          </a:schemeClr>
        </a:solidFill>
        <a:ln w="9525" cap="rnd" cmpd="sng" algn="ctr">
          <a:solidFill>
            <a:schemeClr val="accent2">
              <a:tint val="40000"/>
              <a:alpha val="90000"/>
              <a:hueOff val="-683904"/>
              <a:satOff val="-8325"/>
              <a:lumOff val="-179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dirty="0"/>
            <a:t>Divide the dataset into training and testing subsets using the </a:t>
          </a:r>
          <a:r>
            <a:rPr lang="en-US" sz="1100" kern="1200" dirty="0" err="1"/>
            <a:t>train_test_split</a:t>
          </a:r>
          <a:r>
            <a:rPr lang="en-US" sz="1100" kern="1200" dirty="0"/>
            <a:t> function to evaluate model accuracy.</a:t>
          </a:r>
        </a:p>
      </dsp:txBody>
      <dsp:txXfrm>
        <a:off x="2588418" y="1018982"/>
        <a:ext cx="7765256" cy="333964"/>
      </dsp:txXfrm>
    </dsp:sp>
    <dsp:sp modelId="{75D05F30-315B-4F50-80F8-3DBA89E5CACF}">
      <dsp:nvSpPr>
        <dsp:cNvPr id="0" name=""/>
        <dsp:cNvSpPr/>
      </dsp:nvSpPr>
      <dsp:spPr>
        <a:xfrm rot="10800000">
          <a:off x="0" y="510202"/>
          <a:ext cx="2588418" cy="513790"/>
        </a:xfrm>
        <a:prstGeom prst="upArrowCallout">
          <a:avLst>
            <a:gd name="adj1" fmla="val 5000"/>
            <a:gd name="adj2" fmla="val 10000"/>
            <a:gd name="adj3" fmla="val 15000"/>
            <a:gd name="adj4" fmla="val 64977"/>
          </a:avLst>
        </a:prstGeom>
        <a:gradFill rotWithShape="0">
          <a:gsLst>
            <a:gs pos="0">
              <a:schemeClr val="accent2">
                <a:hueOff val="-608622"/>
                <a:satOff val="-5030"/>
                <a:lumOff val="-10756"/>
                <a:alphaOff val="0"/>
                <a:tint val="96000"/>
                <a:lumMod val="104000"/>
              </a:schemeClr>
            </a:gs>
            <a:gs pos="100000">
              <a:schemeClr val="accent2">
                <a:hueOff val="-608622"/>
                <a:satOff val="-5030"/>
                <a:lumOff val="-10756"/>
                <a:alphaOff val="0"/>
                <a:shade val="90000"/>
                <a:lumMod val="90000"/>
              </a:schemeClr>
            </a:gs>
          </a:gsLst>
          <a:lin ang="5400000" scaled="0"/>
        </a:gradFill>
        <a:ln w="9525" cap="rnd" cmpd="sng" algn="ctr">
          <a:solidFill>
            <a:schemeClr val="accent2">
              <a:hueOff val="-608622"/>
              <a:satOff val="-5030"/>
              <a:lumOff val="-1075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dirty="0"/>
            <a:t>Data Standardization:</a:t>
          </a:r>
        </a:p>
      </dsp:txBody>
      <dsp:txXfrm rot="-10800000">
        <a:off x="0" y="510202"/>
        <a:ext cx="2588418" cy="333964"/>
      </dsp:txXfrm>
    </dsp:sp>
    <dsp:sp modelId="{308E825C-20BF-4859-ABA8-2D6707A48E61}">
      <dsp:nvSpPr>
        <dsp:cNvPr id="0" name=""/>
        <dsp:cNvSpPr/>
      </dsp:nvSpPr>
      <dsp:spPr>
        <a:xfrm>
          <a:off x="2588418" y="510202"/>
          <a:ext cx="7765256" cy="333964"/>
        </a:xfrm>
        <a:prstGeom prst="rect">
          <a:avLst/>
        </a:prstGeom>
        <a:solidFill>
          <a:schemeClr val="accent2">
            <a:tint val="40000"/>
            <a:alpha val="90000"/>
            <a:hueOff val="-820684"/>
            <a:satOff val="-9990"/>
            <a:lumOff val="-2152"/>
            <a:alphaOff val="0"/>
          </a:schemeClr>
        </a:solidFill>
        <a:ln w="9525" cap="rnd" cmpd="sng" algn="ctr">
          <a:solidFill>
            <a:schemeClr val="accent2">
              <a:tint val="40000"/>
              <a:alpha val="90000"/>
              <a:hueOff val="-820684"/>
              <a:satOff val="-9990"/>
              <a:lumOff val="-215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dirty="0"/>
            <a:t>Standardize the feature data using </a:t>
          </a:r>
          <a:r>
            <a:rPr lang="en-US" sz="1100" kern="1200" dirty="0" err="1"/>
            <a:t>StandardScaler</a:t>
          </a:r>
          <a:r>
            <a:rPr lang="en-US" sz="1100" kern="1200" dirty="0"/>
            <a:t>, fitting and transforming it for improved model performance</a:t>
          </a:r>
        </a:p>
      </dsp:txBody>
      <dsp:txXfrm>
        <a:off x="2588418" y="510202"/>
        <a:ext cx="7765256" cy="333964"/>
      </dsp:txXfrm>
    </dsp:sp>
    <dsp:sp modelId="{79EE9129-A4C9-4364-AD0E-5880D6C39DC5}">
      <dsp:nvSpPr>
        <dsp:cNvPr id="0" name=""/>
        <dsp:cNvSpPr/>
      </dsp:nvSpPr>
      <dsp:spPr>
        <a:xfrm rot="10800000">
          <a:off x="0" y="1422"/>
          <a:ext cx="2588418" cy="513790"/>
        </a:xfrm>
        <a:prstGeom prst="upArrowCallout">
          <a:avLst>
            <a:gd name="adj1" fmla="val 5000"/>
            <a:gd name="adj2" fmla="val 10000"/>
            <a:gd name="adj3" fmla="val 15000"/>
            <a:gd name="adj4" fmla="val 64977"/>
          </a:avLst>
        </a:prstGeom>
        <a:gradFill rotWithShape="0">
          <a:gsLst>
            <a:gs pos="0">
              <a:schemeClr val="accent2">
                <a:hueOff val="-710059"/>
                <a:satOff val="-5868"/>
                <a:lumOff val="-12549"/>
                <a:alphaOff val="0"/>
                <a:tint val="96000"/>
                <a:lumMod val="104000"/>
              </a:schemeClr>
            </a:gs>
            <a:gs pos="100000">
              <a:schemeClr val="accent2">
                <a:hueOff val="-710059"/>
                <a:satOff val="-5868"/>
                <a:lumOff val="-12549"/>
                <a:alphaOff val="0"/>
                <a:shade val="90000"/>
                <a:lumMod val="90000"/>
              </a:schemeClr>
            </a:gs>
          </a:gsLst>
          <a:lin ang="5400000" scaled="0"/>
        </a:gradFill>
        <a:ln w="9525" cap="rnd" cmpd="sng" algn="ctr">
          <a:solidFill>
            <a:schemeClr val="accent2">
              <a:hueOff val="-710059"/>
              <a:satOff val="-5868"/>
              <a:lumOff val="-12549"/>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088" tIns="92456" rIns="184088" bIns="92456" numCol="1" spcCol="1270" anchor="ctr" anchorCtr="0">
          <a:noAutofit/>
        </a:bodyPr>
        <a:lstStyle/>
        <a:p>
          <a:pPr marL="0" lvl="0" indent="0" algn="ctr" defTabSz="577850">
            <a:lnSpc>
              <a:spcPct val="100000"/>
            </a:lnSpc>
            <a:spcBef>
              <a:spcPct val="0"/>
            </a:spcBef>
            <a:spcAft>
              <a:spcPct val="35000"/>
            </a:spcAft>
            <a:buNone/>
          </a:pPr>
          <a:r>
            <a:rPr lang="en-US" sz="1300" kern="1200" dirty="0"/>
            <a:t>Preparing the Data:</a:t>
          </a:r>
        </a:p>
      </dsp:txBody>
      <dsp:txXfrm rot="-10800000">
        <a:off x="0" y="1422"/>
        <a:ext cx="2588418" cy="333964"/>
      </dsp:txXfrm>
    </dsp:sp>
    <dsp:sp modelId="{E6D55A21-5DFC-4259-87BC-7F4C68570F5C}">
      <dsp:nvSpPr>
        <dsp:cNvPr id="0" name=""/>
        <dsp:cNvSpPr/>
      </dsp:nvSpPr>
      <dsp:spPr>
        <a:xfrm>
          <a:off x="2588418" y="1422"/>
          <a:ext cx="7765256" cy="333964"/>
        </a:xfrm>
        <a:prstGeom prst="rect">
          <a:avLst/>
        </a:prstGeom>
        <a:solidFill>
          <a:schemeClr val="accent2">
            <a:tint val="40000"/>
            <a:alpha val="90000"/>
            <a:hueOff val="-957465"/>
            <a:satOff val="-11655"/>
            <a:lumOff val="-2511"/>
            <a:alphaOff val="0"/>
          </a:schemeClr>
        </a:solidFill>
        <a:ln w="9525" cap="rnd" cmpd="sng" algn="ctr">
          <a:solidFill>
            <a:schemeClr val="accent2">
              <a:tint val="40000"/>
              <a:alpha val="90000"/>
              <a:hueOff val="-957465"/>
              <a:satOff val="-11655"/>
              <a:lumOff val="-251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516" tIns="139700" rIns="157516" bIns="139700" numCol="1" spcCol="1270" anchor="ctr" anchorCtr="0">
          <a:noAutofit/>
        </a:bodyPr>
        <a:lstStyle/>
        <a:p>
          <a:pPr marL="0" lvl="0" indent="0" algn="l" defTabSz="488950">
            <a:lnSpc>
              <a:spcPct val="100000"/>
            </a:lnSpc>
            <a:spcBef>
              <a:spcPct val="0"/>
            </a:spcBef>
            <a:spcAft>
              <a:spcPct val="35000"/>
            </a:spcAft>
            <a:buNone/>
          </a:pPr>
          <a:r>
            <a:rPr lang="en-US" sz="1100" kern="1200" dirty="0"/>
            <a:t>Extract a NumPy array from the "Class" column to serve as the target variable</a:t>
          </a:r>
        </a:p>
      </dsp:txBody>
      <dsp:txXfrm>
        <a:off x="2588418" y="1422"/>
        <a:ext cx="7765256" cy="33396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18-May-25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18-May-25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728609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493988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22732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684140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2EAE5-D348-BFDB-F5CD-4B1AEEE8CE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1231D4-A546-CA29-8A98-647A1369E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38C84F-69A4-E864-4C8B-3A9876633C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B2EE2D-652C-0E46-C7D0-2F3C306B7EE1}"/>
              </a:ext>
            </a:extLst>
          </p:cNvPr>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12628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338319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01FEC-3FB6-E01A-911E-2052948ED6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FCF26B-07A3-AD5C-5AD1-971CBD71FD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852645-1BA5-98CD-7248-A93AE22546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5387EA-3F7C-4FEA-D010-7B88D276F1EF}"/>
              </a:ext>
            </a:extLst>
          </p:cNvPr>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882204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981404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18-May-25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193499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18-May-25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65714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18-May-25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45175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18-May-25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28696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18-May-25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275144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18-May-25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14411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18-May-25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76850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18-May-25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333688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18-May-25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105995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18-May-25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9189875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18-May-25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108729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18-May-25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00380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18-May-25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2630294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18-May-25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6526278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18-May-25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926619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18-May-25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3625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18-May-25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455026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073321358"/>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149579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34588017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18-May-25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18-May-25</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651736952"/>
      </p:ext>
    </p:extLst>
  </p:cSld>
  <p:clrMap bg1="dk1" tx1="lt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github.com/Traukit0/applied-data-science-capstone/blob/main/03%20-%20labs-jupyter-spacex-Data%20wrangling.ipynb" TargetMode="External"/><Relationship Id="rId7"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hyperlink" Target="https://github.com/Traukit0/applied-data-science-capstone/blob/main/05%20-%20edadataviz.ipynb" TargetMode="Externa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2.xml"/><Relationship Id="rId5" Type="http://schemas.openxmlformats.org/officeDocument/2006/relationships/hyperlink" Target="https://github.com/Traukit0/applied-data-science-capstone/blob/main/04%20-%20jupyter-labs-eda-sql-coursera_sqllite.ipynb" TargetMode="External"/><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hyperlink" Target="https://github.com/Traukit0/applied-data-science-capstone/blob/main/06%20-%20lab_jupyter_launch_site_location.ipynb" TargetMode="External"/><Relationship Id="rId5" Type="http://schemas.openxmlformats.org/officeDocument/2006/relationships/image" Target="../media/image25.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32.xml"/><Relationship Id="rId5" Type="http://schemas.openxmlformats.org/officeDocument/2006/relationships/hyperlink" Target="https://github.com/Traukit0/applied-data-science-capstone/blob/main/spacex_dash_app.py"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jpeg"/><Relationship Id="rId7" Type="http://schemas.openxmlformats.org/officeDocument/2006/relationships/diagramQuickStyle" Target="../diagrams/quickStyle7.xml"/><Relationship Id="rId2" Type="http://schemas.openxmlformats.org/officeDocument/2006/relationships/notesSlide" Target="../notesSlides/notesSlide10.xml"/><Relationship Id="rId1" Type="http://schemas.openxmlformats.org/officeDocument/2006/relationships/slideLayout" Target="../slideLayouts/slideLayout32.xml"/><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hyperlink" Target="https://github.com/Traukit0/applied-data-science-capstone/blob/main/07%20-%20SpaceX_Machine%20Learning%20Prediction_Part_5.ipynb" TargetMode="External"/><Relationship Id="rId4" Type="http://schemas.openxmlformats.org/officeDocument/2006/relationships/image" Target="../media/image4.png"/><Relationship Id="rId9" Type="http://schemas.microsoft.com/office/2007/relationships/diagramDrawing" Target="../diagrams/drawing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jpeg"/><Relationship Id="rId1" Type="http://schemas.openxmlformats.org/officeDocument/2006/relationships/slideLayout" Target="../slideLayouts/slideLayout32.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2.xml"/><Relationship Id="rId5" Type="http://schemas.openxmlformats.org/officeDocument/2006/relationships/image" Target="../media/image69.png"/><Relationship Id="rId4" Type="http://schemas.openxmlformats.org/officeDocument/2006/relationships/image" Target="../media/image68.gif"/></Relationships>
</file>

<file path=ppt/slides/_rels/slide4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eg"/><Relationship Id="rId7" Type="http://schemas.openxmlformats.org/officeDocument/2006/relationships/diagramColors" Target="../diagrams/colors4.xml"/><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hyperlink" Target="https://github.com/Traukit0/applied-data-science-capstone/blob/main/01%20-%20jupyter-labs-spacex-data-collection-api.ipynb" TargetMode="Externa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jpeg"/><Relationship Id="rId7" Type="http://schemas.openxmlformats.org/officeDocument/2006/relationships/diagramQuickStyle" Target="../diagrams/quickStyle5.xml"/><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hyperlink" Target="https://github.com/Traukit0/applied-data-science-capstone/blob/main/02%20-%20jupyter-labs-webscraping.ipynb" TargetMode="External"/><Relationship Id="rId9" Type="http://schemas.microsoft.com/office/2007/relationships/diagramDrawing" Target="../diagrams/drawing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Manuel E. Cano </a:t>
            </a:r>
            <a:r>
              <a:rPr lang="en-US" dirty="0" err="1">
                <a:solidFill>
                  <a:schemeClr val="bg2"/>
                </a:solidFill>
                <a:latin typeface="Abadi"/>
                <a:ea typeface="SF Pro" pitchFamily="2" charset="0"/>
                <a:cs typeface="SF Pro" pitchFamily="2" charset="0"/>
              </a:rPr>
              <a:t>Nesbet</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18-05-2025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92BC3-F47C-7B8B-FD5C-116F76918C3E}"/>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1FBD0677-A065-3C62-6CEB-ED0717998A26}"/>
              </a:ext>
            </a:extLst>
          </p:cNvPr>
          <p:cNvSpPr txBox="1">
            <a:spLocks/>
          </p:cNvSpPr>
          <p:nvPr/>
        </p:nvSpPr>
        <p:spPr>
          <a:xfrm>
            <a:off x="3403230" y="180229"/>
            <a:ext cx="5385538" cy="6124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Data Wrangling</a:t>
            </a:r>
          </a:p>
        </p:txBody>
      </p:sp>
      <p:sp>
        <p:nvSpPr>
          <p:cNvPr id="6" name="Slide Number Placeholder 5">
            <a:extLst>
              <a:ext uri="{FF2B5EF4-FFF2-40B4-BE49-F238E27FC236}">
                <a16:creationId xmlns:a16="http://schemas.microsoft.com/office/drawing/2014/main" id="{C396F727-A7A3-EAA1-C5B9-B77FF4B105C0}"/>
              </a:ext>
            </a:extLst>
          </p:cNvPr>
          <p:cNvSpPr>
            <a:spLocks noGrp="1"/>
          </p:cNvSpPr>
          <p:nvPr>
            <p:ph type="sldNum" sz="quarter" idx="12"/>
          </p:nvPr>
        </p:nvSpPr>
        <p:spPr>
          <a:xfrm>
            <a:off x="10514011" y="605876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10</a:t>
            </a:fld>
            <a:endParaRPr lang="en-US" dirty="0"/>
          </a:p>
        </p:txBody>
      </p:sp>
      <p:sp>
        <p:nvSpPr>
          <p:cNvPr id="4" name="Title 1">
            <a:hlinkClick r:id="rId3"/>
            <a:extLst>
              <a:ext uri="{FF2B5EF4-FFF2-40B4-BE49-F238E27FC236}">
                <a16:creationId xmlns:a16="http://schemas.microsoft.com/office/drawing/2014/main" id="{0B439CA6-5B90-3A2E-0EED-1519F19F6B0A}"/>
              </a:ext>
            </a:extLst>
          </p:cNvPr>
          <p:cNvSpPr txBox="1">
            <a:spLocks/>
          </p:cNvSpPr>
          <p:nvPr/>
        </p:nvSpPr>
        <p:spPr>
          <a:xfrm>
            <a:off x="4476000" y="6092478"/>
            <a:ext cx="3383649"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000" dirty="0">
                <a:solidFill>
                  <a:srgbClr val="1C7DDB"/>
                </a:solidFill>
                <a:latin typeface="Abadi"/>
              </a:rPr>
              <a:t>GitHub URL: Data Wrangling</a:t>
            </a:r>
          </a:p>
        </p:txBody>
      </p:sp>
      <p:sp>
        <p:nvSpPr>
          <p:cNvPr id="2" name="TextBox 1">
            <a:extLst>
              <a:ext uri="{FF2B5EF4-FFF2-40B4-BE49-F238E27FC236}">
                <a16:creationId xmlns:a16="http://schemas.microsoft.com/office/drawing/2014/main" id="{1B9AD677-C3BC-6D50-ED80-B822B8BE93FC}"/>
              </a:ext>
            </a:extLst>
          </p:cNvPr>
          <p:cNvSpPr txBox="1"/>
          <p:nvPr/>
        </p:nvSpPr>
        <p:spPr>
          <a:xfrm>
            <a:off x="638636" y="936923"/>
            <a:ext cx="5529189" cy="5047536"/>
          </a:xfrm>
          <a:prstGeom prst="rect">
            <a:avLst/>
          </a:prstGeom>
          <a:noFill/>
        </p:spPr>
        <p:txBody>
          <a:bodyPr wrap="square" rtlCol="0">
            <a:spAutoFit/>
          </a:bodyPr>
          <a:lstStyle/>
          <a:p>
            <a:pPr>
              <a:buNone/>
            </a:pPr>
            <a:r>
              <a:rPr lang="en-US" sz="1600" dirty="0"/>
              <a:t>In this dataset, there are multiple possible outcomes for booster landings, not all of which are successful. For instance:</a:t>
            </a:r>
          </a:p>
          <a:p>
            <a:pPr>
              <a:buNone/>
            </a:pPr>
            <a:endParaRPr lang="en-US" sz="1600" dirty="0"/>
          </a:p>
          <a:p>
            <a:pPr>
              <a:buFont typeface="Arial" panose="020B0604020202020204" pitchFamily="34" charset="0"/>
              <a:buChar char="•"/>
            </a:pPr>
            <a:r>
              <a:rPr lang="en-US" sz="1600" b="1" dirty="0"/>
              <a:t>True Ocean</a:t>
            </a:r>
            <a:r>
              <a:rPr lang="en-US" sz="1600" dirty="0"/>
              <a:t>: The booster successfully landed in a designated ocean region.</a:t>
            </a:r>
          </a:p>
          <a:p>
            <a:pPr>
              <a:buFont typeface="Arial" panose="020B0604020202020204" pitchFamily="34" charset="0"/>
              <a:buChar char="•"/>
            </a:pPr>
            <a:r>
              <a:rPr lang="en-US" sz="1600" b="1" dirty="0"/>
              <a:t>False Ocean</a:t>
            </a:r>
            <a:r>
              <a:rPr lang="en-US" sz="1600" dirty="0"/>
              <a:t>: The booster attempted to land in the ocean but was unsuccessful.</a:t>
            </a:r>
          </a:p>
          <a:p>
            <a:pPr>
              <a:buFont typeface="Arial" panose="020B0604020202020204" pitchFamily="34" charset="0"/>
              <a:buChar char="•"/>
            </a:pPr>
            <a:r>
              <a:rPr lang="en-US" sz="1600" b="1" dirty="0"/>
              <a:t>True RTLS (Return to Launch Site)</a:t>
            </a:r>
            <a:r>
              <a:rPr lang="en-US" sz="1600" dirty="0"/>
              <a:t>: The booster successfully returned to a ground pad.</a:t>
            </a:r>
          </a:p>
          <a:p>
            <a:pPr>
              <a:buFont typeface="Arial" panose="020B0604020202020204" pitchFamily="34" charset="0"/>
              <a:buChar char="•"/>
            </a:pPr>
            <a:r>
              <a:rPr lang="en-US" sz="1600" b="1" dirty="0"/>
              <a:t>False RTLS</a:t>
            </a:r>
            <a:r>
              <a:rPr lang="en-US" sz="1600" dirty="0"/>
              <a:t>: The booster attempted to return to a ground pad but failed.</a:t>
            </a:r>
          </a:p>
          <a:p>
            <a:pPr>
              <a:buFont typeface="Arial" panose="020B0604020202020204" pitchFamily="34" charset="0"/>
              <a:buChar char="•"/>
            </a:pPr>
            <a:r>
              <a:rPr lang="en-US" sz="1600" b="1" dirty="0"/>
              <a:t>True ASDS (Autonomous Spaceport Drone Ship)</a:t>
            </a:r>
            <a:r>
              <a:rPr lang="en-US" sz="1600" dirty="0"/>
              <a:t>: The booster successfully landed on a drone ship.</a:t>
            </a:r>
          </a:p>
          <a:p>
            <a:pPr>
              <a:buFont typeface="Arial" panose="020B0604020202020204" pitchFamily="34" charset="0"/>
              <a:buChar char="•"/>
            </a:pPr>
            <a:r>
              <a:rPr lang="en-US" sz="1600" b="1" dirty="0"/>
              <a:t>False ASDS</a:t>
            </a:r>
            <a:r>
              <a:rPr lang="en-US" sz="1600" dirty="0"/>
              <a:t>: The booster attempted to land on a drone ship but was unsuccessful.</a:t>
            </a:r>
          </a:p>
          <a:p>
            <a:pPr>
              <a:buNone/>
            </a:pPr>
            <a:r>
              <a:rPr lang="en-US" sz="1600" dirty="0"/>
              <a:t>For training the machine learning model, these outcomes are simplified into binary labels:</a:t>
            </a:r>
          </a:p>
          <a:p>
            <a:pPr>
              <a:buFont typeface="Arial" panose="020B0604020202020204" pitchFamily="34" charset="0"/>
              <a:buChar char="•"/>
            </a:pPr>
            <a:r>
              <a:rPr lang="en-US" sz="1600" b="1" dirty="0"/>
              <a:t>1</a:t>
            </a:r>
            <a:r>
              <a:rPr lang="en-US" sz="1600" dirty="0"/>
              <a:t>: Successful landing</a:t>
            </a:r>
          </a:p>
          <a:p>
            <a:pPr>
              <a:buFont typeface="Arial" panose="020B0604020202020204" pitchFamily="34" charset="0"/>
              <a:buChar char="•"/>
            </a:pPr>
            <a:r>
              <a:rPr lang="en-US" sz="1600" b="1" dirty="0"/>
              <a:t>0</a:t>
            </a:r>
            <a:r>
              <a:rPr lang="en-US" sz="1600" dirty="0"/>
              <a:t>: Unsuccessful landing</a:t>
            </a:r>
          </a:p>
          <a:p>
            <a:endParaRPr lang="en-US" dirty="0"/>
          </a:p>
        </p:txBody>
      </p:sp>
      <p:graphicFrame>
        <p:nvGraphicFramePr>
          <p:cNvPr id="3" name="Diagram 2">
            <a:extLst>
              <a:ext uri="{FF2B5EF4-FFF2-40B4-BE49-F238E27FC236}">
                <a16:creationId xmlns:a16="http://schemas.microsoft.com/office/drawing/2014/main" id="{0471C127-6BDA-7199-6D53-5E55F05F7BD0}"/>
              </a:ext>
            </a:extLst>
          </p:cNvPr>
          <p:cNvGraphicFramePr/>
          <p:nvPr>
            <p:extLst>
              <p:ext uri="{D42A27DB-BD31-4B8C-83A1-F6EECF244321}">
                <p14:modId xmlns:p14="http://schemas.microsoft.com/office/powerpoint/2010/main" val="2860143445"/>
              </p:ext>
            </p:extLst>
          </p:nvPr>
        </p:nvGraphicFramePr>
        <p:xfrm>
          <a:off x="6685280" y="1087119"/>
          <a:ext cx="4807829" cy="48576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10034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E97D81-A978-4758-8A93-47C19B104075}"/>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EDA with Data Visualization</a:t>
            </a:r>
          </a:p>
        </p:txBody>
      </p:sp>
      <p:sp>
        <p:nvSpPr>
          <p:cNvPr id="17" name="TextBox 16">
            <a:extLst>
              <a:ext uri="{FF2B5EF4-FFF2-40B4-BE49-F238E27FC236}">
                <a16:creationId xmlns:a16="http://schemas.microsoft.com/office/drawing/2014/main" id="{A8B8C179-5B84-3244-A6F6-F6AC11D52325}"/>
              </a:ext>
            </a:extLst>
          </p:cNvPr>
          <p:cNvSpPr txBox="1"/>
          <p:nvPr/>
        </p:nvSpPr>
        <p:spPr>
          <a:xfrm>
            <a:off x="913795" y="1432561"/>
            <a:ext cx="5546272" cy="4978400"/>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tx2"/>
              </a:buClr>
              <a:buSzPct val="70000"/>
              <a:buFont typeface="Wingdings 2" charset="2"/>
              <a:buNone/>
            </a:pPr>
            <a:r>
              <a:rPr lang="en-US" sz="12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Exploratory Data Analysis (EDA) with Visualizations</a:t>
            </a:r>
            <a:endPar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None/>
            </a:pPr>
            <a:r>
              <a:rPr lang="en-US" sz="12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Charts Created:</a:t>
            </a:r>
            <a:endPar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Flight Number vs. Payload Mass</a:t>
            </a:r>
          </a:p>
          <a:p>
            <a:pPr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Flight Number vs. Launch Site</a:t>
            </a:r>
          </a:p>
          <a:p>
            <a:pPr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Payload Mass vs. Launch Site</a:t>
            </a:r>
          </a:p>
          <a:p>
            <a:pPr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Orbit Type vs. Success Rate</a:t>
            </a:r>
          </a:p>
          <a:p>
            <a:pPr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Flight Number vs. Orbit Type</a:t>
            </a:r>
          </a:p>
          <a:p>
            <a:pPr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Payload Mass vs. Orbit Type</a:t>
            </a:r>
          </a:p>
          <a:p>
            <a:pPr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Yearly Trends in Success Rate</a:t>
            </a:r>
          </a:p>
          <a:p>
            <a:pPr defTabSz="457200">
              <a:lnSpc>
                <a:spcPct val="90000"/>
              </a:lnSpc>
              <a:spcBef>
                <a:spcPct val="20000"/>
              </a:spcBef>
              <a:spcAft>
                <a:spcPts val="600"/>
              </a:spcAft>
              <a:buClr>
                <a:schemeClr val="tx2"/>
              </a:buClr>
              <a:buSzPct val="70000"/>
              <a:buFont typeface="Wingdings 2" charset="2"/>
              <a:buNone/>
            </a:pPr>
            <a:r>
              <a:rPr lang="en-US" sz="12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Chart Types and Their Purposes:</a:t>
            </a:r>
            <a:endPar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Char char="•"/>
            </a:pPr>
            <a:r>
              <a:rPr lang="en-US" sz="12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Scatter Plots:</a:t>
            </a: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Used to identify potential relationships between pairs of numerical variables, helping to uncover patterns that could be valuable for training machine learning models.</a:t>
            </a:r>
          </a:p>
          <a:p>
            <a:pPr defTabSz="457200">
              <a:lnSpc>
                <a:spcPct val="90000"/>
              </a:lnSpc>
              <a:spcBef>
                <a:spcPct val="20000"/>
              </a:spcBef>
              <a:spcAft>
                <a:spcPts val="600"/>
              </a:spcAft>
              <a:buClr>
                <a:schemeClr val="tx2"/>
              </a:buClr>
              <a:buSzPct val="70000"/>
              <a:buFont typeface="Wingdings 2" charset="2"/>
              <a:buChar char="•"/>
            </a:pPr>
            <a:r>
              <a:rPr lang="en-US" sz="12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Bar Charts:</a:t>
            </a: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Effective for comparing discrete categories, illustrating the distribution and differences among key data points.</a:t>
            </a:r>
          </a:p>
          <a:p>
            <a:pPr defTabSz="457200">
              <a:lnSpc>
                <a:spcPct val="90000"/>
              </a:lnSpc>
              <a:spcBef>
                <a:spcPct val="20000"/>
              </a:spcBef>
              <a:spcAft>
                <a:spcPts val="600"/>
              </a:spcAft>
              <a:buClr>
                <a:schemeClr val="tx2"/>
              </a:buClr>
              <a:buSzPct val="70000"/>
              <a:buFont typeface="Wingdings 2" charset="2"/>
              <a:buChar char="•"/>
            </a:pPr>
            <a:r>
              <a:rPr lang="en-US" sz="12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Line Charts:</a:t>
            </a: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Ideal for tracking trends over time, capturing variations and changes in key metrics across different periods.</a:t>
            </a:r>
          </a:p>
        </p:txBody>
      </p:sp>
      <p:pic>
        <p:nvPicPr>
          <p:cNvPr id="18" name="Graphic 17" descr="Presentation with Pie Chart">
            <a:extLst>
              <a:ext uri="{FF2B5EF4-FFF2-40B4-BE49-F238E27FC236}">
                <a16:creationId xmlns:a16="http://schemas.microsoft.com/office/drawing/2014/main" id="{5B65F295-EE96-4C9F-093F-E7199B3690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70289" y="2132822"/>
            <a:ext cx="3258006" cy="3258006"/>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11</a:t>
            </a:fld>
            <a:endParaRPr lang="en-US"/>
          </a:p>
        </p:txBody>
      </p:sp>
      <p:sp>
        <p:nvSpPr>
          <p:cNvPr id="7" name="TextBox 6">
            <a:hlinkClick r:id="rId6"/>
            <a:extLst>
              <a:ext uri="{FF2B5EF4-FFF2-40B4-BE49-F238E27FC236}">
                <a16:creationId xmlns:a16="http://schemas.microsoft.com/office/drawing/2014/main" id="{535EAC9C-1AA8-A46C-C5C3-CF0382D82FD9}"/>
              </a:ext>
            </a:extLst>
          </p:cNvPr>
          <p:cNvSpPr txBox="1"/>
          <p:nvPr/>
        </p:nvSpPr>
        <p:spPr>
          <a:xfrm>
            <a:off x="4464773" y="6200615"/>
            <a:ext cx="3251805" cy="420692"/>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tx2"/>
              </a:buClr>
              <a:buSzPct val="70000"/>
              <a:buFont typeface="Wingdings 2" charset="2"/>
              <a:buNone/>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GitHub URL: 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D7830-020E-0BC0-E0A7-64B56B4449B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072AAC3-08A8-ECE5-3376-0E13001BE119}"/>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EDA with Data Visualization</a:t>
            </a:r>
          </a:p>
        </p:txBody>
      </p:sp>
      <p:sp>
        <p:nvSpPr>
          <p:cNvPr id="17" name="TextBox 16">
            <a:extLst>
              <a:ext uri="{FF2B5EF4-FFF2-40B4-BE49-F238E27FC236}">
                <a16:creationId xmlns:a16="http://schemas.microsoft.com/office/drawing/2014/main" id="{6C5DD0F4-219C-6920-DDB1-5A9D15C484E2}"/>
              </a:ext>
            </a:extLst>
          </p:cNvPr>
          <p:cNvSpPr txBox="1"/>
          <p:nvPr/>
        </p:nvSpPr>
        <p:spPr>
          <a:xfrm>
            <a:off x="913794" y="1432561"/>
            <a:ext cx="6381085" cy="4978400"/>
          </a:xfrm>
          <a:prstGeom prst="rect">
            <a:avLst/>
          </a:prstGeom>
        </p:spPr>
        <p:txBody>
          <a:bodyPr vert="horz" lIns="91440" tIns="45720" rIns="91440" bIns="45720" rtlCol="0" anchor="ctr">
            <a:normAutofit/>
          </a:bodyPr>
          <a:lstStyle/>
          <a:p>
            <a:pPr>
              <a:buNone/>
            </a:pPr>
            <a:r>
              <a:rPr lang="en-US" sz="1600" b="1" dirty="0"/>
              <a:t>Exploratory Data Analysis (EDA) with SQL</a:t>
            </a:r>
            <a:endParaRPr lang="en-US" sz="1600" dirty="0"/>
          </a:p>
          <a:p>
            <a:pPr>
              <a:buNone/>
            </a:pPr>
            <a:r>
              <a:rPr lang="en-US" sz="1600" dirty="0"/>
              <a:t>Performed SQL Queries:</a:t>
            </a:r>
          </a:p>
          <a:p>
            <a:pPr>
              <a:buFont typeface="Arial" panose="020B0604020202020204" pitchFamily="34" charset="0"/>
              <a:buChar char="•"/>
            </a:pPr>
            <a:r>
              <a:rPr lang="en-US" sz="1600" dirty="0"/>
              <a:t>Retrieve the unique launch site names used in space missions.</a:t>
            </a:r>
          </a:p>
          <a:p>
            <a:pPr>
              <a:buFont typeface="Arial" panose="020B0604020202020204" pitchFamily="34" charset="0"/>
              <a:buChar char="•"/>
            </a:pPr>
            <a:r>
              <a:rPr lang="en-US" sz="1600" dirty="0"/>
              <a:t>Select the first 5 launch site names that begin with the prefix "CCA".</a:t>
            </a:r>
          </a:p>
          <a:p>
            <a:pPr>
              <a:buFont typeface="Arial" panose="020B0604020202020204" pitchFamily="34" charset="0"/>
              <a:buChar char="•"/>
            </a:pPr>
            <a:r>
              <a:rPr lang="en-US" sz="1600" dirty="0"/>
              <a:t>Calculate the total payload mass for all boosters launched by NASA (CRS missions).</a:t>
            </a:r>
          </a:p>
          <a:p>
            <a:pPr>
              <a:buFont typeface="Arial" panose="020B0604020202020204" pitchFamily="34" charset="0"/>
              <a:buChar char="•"/>
            </a:pPr>
            <a:r>
              <a:rPr lang="en-US" sz="1600" dirty="0"/>
              <a:t>Determine the average payload mass for the booster version "F9 v1.1".</a:t>
            </a:r>
          </a:p>
          <a:p>
            <a:pPr>
              <a:buFont typeface="Arial" panose="020B0604020202020204" pitchFamily="34" charset="0"/>
              <a:buChar char="•"/>
            </a:pPr>
            <a:r>
              <a:rPr lang="en-US" sz="1600" dirty="0"/>
              <a:t>Find the date of the first successful ground pad landing.</a:t>
            </a:r>
          </a:p>
          <a:p>
            <a:pPr>
              <a:buFont typeface="Arial" panose="020B0604020202020204" pitchFamily="34" charset="0"/>
              <a:buChar char="•"/>
            </a:pPr>
            <a:r>
              <a:rPr lang="en-US" sz="1600" dirty="0"/>
              <a:t>List the boosters that successfully landed on a drone ship and carried payloads between 4000 and 6000 kg.</a:t>
            </a:r>
          </a:p>
          <a:p>
            <a:pPr>
              <a:buFont typeface="Arial" panose="020B0604020202020204" pitchFamily="34" charset="0"/>
              <a:buChar char="•"/>
            </a:pPr>
            <a:r>
              <a:rPr lang="en-US" sz="1600" dirty="0"/>
              <a:t>Count the total number of successful and unsuccessful mission outcomes.</a:t>
            </a:r>
          </a:p>
          <a:p>
            <a:pPr>
              <a:buFont typeface="Arial" panose="020B0604020202020204" pitchFamily="34" charset="0"/>
              <a:buChar char="•"/>
            </a:pPr>
            <a:r>
              <a:rPr lang="en-US" sz="1600" dirty="0"/>
              <a:t>Identify the booster versions that have carried the maximum payload mass.</a:t>
            </a:r>
          </a:p>
          <a:p>
            <a:pPr>
              <a:buFont typeface="Arial" panose="020B0604020202020204" pitchFamily="34" charset="0"/>
              <a:buChar char="•"/>
            </a:pPr>
            <a:r>
              <a:rPr lang="en-US" sz="1600" dirty="0"/>
              <a:t>List the failed drone ship landing outcomes, including booster versions and launch site names, for the months in 2015.</a:t>
            </a:r>
          </a:p>
          <a:p>
            <a:pPr>
              <a:buFont typeface="Arial" panose="020B0604020202020204" pitchFamily="34" charset="0"/>
              <a:buChar char="•"/>
            </a:pPr>
            <a:r>
              <a:rPr lang="en-US" sz="1600" dirty="0"/>
              <a:t>Rank the landing outcomes (e.g., "Failure" on a drone ship or "Success" on a ground pad) between June 4, 2010, and March 20, 2017, in descending order.</a:t>
            </a:r>
          </a:p>
        </p:txBody>
      </p:sp>
      <p:pic>
        <p:nvPicPr>
          <p:cNvPr id="18" name="Graphic 17" descr="Presentation with Pie Chart">
            <a:extLst>
              <a:ext uri="{FF2B5EF4-FFF2-40B4-BE49-F238E27FC236}">
                <a16:creationId xmlns:a16="http://schemas.microsoft.com/office/drawing/2014/main" id="{24A92A41-2710-A97A-B641-F1C520A24C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289" y="2132822"/>
            <a:ext cx="3258006" cy="3258006"/>
          </a:xfrm>
          <a:prstGeom prst="rect">
            <a:avLst/>
          </a:prstGeom>
        </p:spPr>
      </p:pic>
      <p:sp>
        <p:nvSpPr>
          <p:cNvPr id="4" name="Slide Number Placeholder 3">
            <a:extLst>
              <a:ext uri="{FF2B5EF4-FFF2-40B4-BE49-F238E27FC236}">
                <a16:creationId xmlns:a16="http://schemas.microsoft.com/office/drawing/2014/main" id="{6FDC9FDF-E504-89A1-1B76-012F87FC0771}"/>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12</a:t>
            </a:fld>
            <a:endParaRPr lang="en-US"/>
          </a:p>
        </p:txBody>
      </p:sp>
      <p:sp>
        <p:nvSpPr>
          <p:cNvPr id="7" name="TextBox 6">
            <a:hlinkClick r:id="rId5"/>
            <a:extLst>
              <a:ext uri="{FF2B5EF4-FFF2-40B4-BE49-F238E27FC236}">
                <a16:creationId xmlns:a16="http://schemas.microsoft.com/office/drawing/2014/main" id="{CA053FAF-9C0D-6541-9C95-01D8A30084E6}"/>
              </a:ext>
            </a:extLst>
          </p:cNvPr>
          <p:cNvSpPr txBox="1"/>
          <p:nvPr/>
        </p:nvSpPr>
        <p:spPr>
          <a:xfrm>
            <a:off x="4914382" y="6248400"/>
            <a:ext cx="2352587" cy="420692"/>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tx2"/>
              </a:buClr>
              <a:buSzPct val="70000"/>
              <a:buFont typeface="Wingdings 2" charset="2"/>
              <a:buNone/>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GitHub URL: EDA with SQL</a:t>
            </a:r>
          </a:p>
        </p:txBody>
      </p:sp>
    </p:spTree>
    <p:extLst>
      <p:ext uri="{BB962C8B-B14F-4D97-AF65-F5344CB8AC3E}">
        <p14:creationId xmlns:p14="http://schemas.microsoft.com/office/powerpoint/2010/main" val="4080847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8946E4-5BEF-46F0-A56A-E7E85ACA148F}"/>
              </a:ext>
            </a:extLst>
          </p:cNvPr>
          <p:cNvSpPr txBox="1">
            <a:spLocks/>
          </p:cNvSpPr>
          <p:nvPr/>
        </p:nvSpPr>
        <p:spPr>
          <a:xfrm>
            <a:off x="913795" y="609600"/>
            <a:ext cx="3078749"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Build an Interactive Map with Folium</a:t>
            </a:r>
          </a:p>
        </p:txBody>
      </p:sp>
      <p:sp>
        <p:nvSpPr>
          <p:cNvPr id="6" name="TextBox 5">
            <a:extLst>
              <a:ext uri="{FF2B5EF4-FFF2-40B4-BE49-F238E27FC236}">
                <a16:creationId xmlns:a16="http://schemas.microsoft.com/office/drawing/2014/main" id="{F5D09BFA-924F-A713-F0A2-2C7FDEB5BC72}"/>
              </a:ext>
            </a:extLst>
          </p:cNvPr>
          <p:cNvSpPr txBox="1"/>
          <p:nvPr/>
        </p:nvSpPr>
        <p:spPr>
          <a:xfrm>
            <a:off x="913795" y="1732449"/>
            <a:ext cx="3078749" cy="4058751"/>
          </a:xfrm>
          <a:prstGeom prst="rect">
            <a:avLst/>
          </a:prstGeom>
        </p:spPr>
        <p:txBody>
          <a:bodyPr vert="horz" lIns="91440" tIns="45720" rIns="91440" bIns="45720" rtlCol="0" anchor="t">
            <a:normAutofit/>
          </a:bodyPr>
          <a:lstStyle/>
          <a:p>
            <a:pPr defTabSz="457200">
              <a:lnSpc>
                <a:spcPct val="90000"/>
              </a:lnSpc>
              <a:spcBef>
                <a:spcPct val="20000"/>
              </a:spcBef>
              <a:spcAft>
                <a:spcPts val="600"/>
              </a:spcAft>
              <a:buClr>
                <a:schemeClr val="tx2"/>
              </a:buClr>
              <a:buSzPct val="70000"/>
              <a:buFont typeface="Wingdings 2" charset="2"/>
              <a:buNone/>
            </a:pPr>
            <a:r>
              <a:rPr lang="en-US" sz="11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Building an Interactive Map with Folium</a:t>
            </a:r>
            <a:endPar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None/>
            </a:pPr>
            <a:r>
              <a:rPr lang="en-US" sz="11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Launch Site Markers:</a:t>
            </a:r>
            <a:endPar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Char char="•"/>
            </a:pPr>
            <a:r>
              <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Placed a circle marker for the NASA Johnson Space Center using its latitude and longitude coordinates as the initial focal point.</a:t>
            </a:r>
          </a:p>
          <a:p>
            <a:pPr defTabSz="457200">
              <a:lnSpc>
                <a:spcPct val="90000"/>
              </a:lnSpc>
              <a:spcBef>
                <a:spcPct val="20000"/>
              </a:spcBef>
              <a:spcAft>
                <a:spcPts val="600"/>
              </a:spcAft>
              <a:buClr>
                <a:schemeClr val="tx2"/>
              </a:buClr>
              <a:buSzPct val="70000"/>
              <a:buFont typeface="Wingdings 2" charset="2"/>
              <a:buChar char="•"/>
            </a:pPr>
            <a:r>
              <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Added circle markers for all known launch sites, including popup labels and text annotations, to display their geographic positions and relative proximity to the equator and coastlines.</a:t>
            </a:r>
          </a:p>
          <a:p>
            <a:pPr defTabSz="457200">
              <a:lnSpc>
                <a:spcPct val="90000"/>
              </a:lnSpc>
              <a:spcBef>
                <a:spcPct val="20000"/>
              </a:spcBef>
              <a:spcAft>
                <a:spcPts val="600"/>
              </a:spcAft>
              <a:buClr>
                <a:schemeClr val="tx2"/>
              </a:buClr>
              <a:buSzPct val="70000"/>
              <a:buFont typeface="Wingdings 2" charset="2"/>
              <a:buNone/>
            </a:pPr>
            <a:r>
              <a:rPr lang="en-US" sz="11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Color-Coded Markers for Launch Outcomes:</a:t>
            </a:r>
            <a:endPar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Char char="•"/>
            </a:pPr>
            <a:r>
              <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Incorporated color-coded markers to differentiate successful (green) and failed (red) launches using a marker clustering approach, making it easier to visualize the relative success rates at each launch site.</a:t>
            </a:r>
          </a:p>
          <a:p>
            <a:pPr defTabSz="457200">
              <a:lnSpc>
                <a:spcPct val="90000"/>
              </a:lnSpc>
              <a:spcBef>
                <a:spcPct val="20000"/>
              </a:spcBef>
              <a:spcAft>
                <a:spcPts val="600"/>
              </a:spcAft>
              <a:buClr>
                <a:schemeClr val="tx2"/>
              </a:buClr>
              <a:buSzPct val="70000"/>
              <a:buFont typeface="Wingdings 2" charset="2"/>
              <a:buNone/>
            </a:pPr>
            <a:r>
              <a:rPr lang="en-US" sz="11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Measuring Distances to Nearby Features:</a:t>
            </a:r>
            <a:endPar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Char char="•"/>
            </a:pPr>
            <a:r>
              <a:rPr lang="en-US" sz="1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Added colored lines to indicate distances from the KSC LC-39A launch site (used as an example) to nearby infrastructure such as railways, highways, coastlines, and the closest city.</a:t>
            </a:r>
          </a:p>
        </p:txBody>
      </p:sp>
      <p:pic>
        <p:nvPicPr>
          <p:cNvPr id="12" name="Picture 11">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8" name="Picture 7" descr="World map with flight paths">
            <a:extLst>
              <a:ext uri="{FF2B5EF4-FFF2-40B4-BE49-F238E27FC236}">
                <a16:creationId xmlns:a16="http://schemas.microsoft.com/office/drawing/2014/main" id="{98D2CC05-8E4C-67A3-8C5C-ABEC676C7CB1}"/>
              </a:ext>
            </a:extLst>
          </p:cNvPr>
          <p:cNvPicPr>
            <a:picLocks noChangeAspect="1"/>
          </p:cNvPicPr>
          <p:nvPr/>
        </p:nvPicPr>
        <p:blipFill>
          <a:blip r:embed="rId5"/>
          <a:srcRect l="8770" r="16216" b="1"/>
          <a:stretch>
            <a:fillRect/>
          </a:stretch>
        </p:blipFill>
        <p:spPr>
          <a:xfrm>
            <a:off x="4654295" y="10"/>
            <a:ext cx="7537705" cy="6857990"/>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a:solidFill>
                  <a:srgbClr val="FFFFFF"/>
                </a:solidFill>
              </a:rPr>
              <a:pPr>
                <a:spcAft>
                  <a:spcPts val="600"/>
                </a:spcAft>
              </a:pPr>
              <a:t>13</a:t>
            </a:fld>
            <a:endParaRPr lang="en-US">
              <a:solidFill>
                <a:srgbClr val="FFFFFF"/>
              </a:solidFill>
            </a:endParaRPr>
          </a:p>
        </p:txBody>
      </p:sp>
      <p:sp>
        <p:nvSpPr>
          <p:cNvPr id="7" name="TextBox 6">
            <a:hlinkClick r:id="rId6"/>
            <a:extLst>
              <a:ext uri="{FF2B5EF4-FFF2-40B4-BE49-F238E27FC236}">
                <a16:creationId xmlns:a16="http://schemas.microsoft.com/office/drawing/2014/main" id="{7FF719A0-AA4E-E0F3-7C30-FE0679675A7A}"/>
              </a:ext>
            </a:extLst>
          </p:cNvPr>
          <p:cNvSpPr txBox="1"/>
          <p:nvPr/>
        </p:nvSpPr>
        <p:spPr>
          <a:xfrm>
            <a:off x="579120" y="6303162"/>
            <a:ext cx="4216400" cy="420692"/>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tx2"/>
              </a:buClr>
              <a:buSzPct val="70000"/>
              <a:buFont typeface="Wingdings 2" charset="2"/>
              <a:buNone/>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GitHub URL: Interactive Visual Analytics with Folium</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9FC08B-7D2E-43A5-A528-821DCDCCCC82}"/>
              </a:ext>
            </a:extLst>
          </p:cNvPr>
          <p:cNvSpPr txBox="1">
            <a:spLocks/>
          </p:cNvSpPr>
          <p:nvPr/>
        </p:nvSpPr>
        <p:spPr>
          <a:xfrm>
            <a:off x="5146160" y="609600"/>
            <a:ext cx="597807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Build a Dashboard with Plotly Dash</a:t>
            </a:r>
          </a:p>
        </p:txBody>
      </p:sp>
      <p:pic>
        <p:nvPicPr>
          <p:cNvPr id="6" name="Picture 5" descr="Magnifying glass showing decling performance">
            <a:extLst>
              <a:ext uri="{FF2B5EF4-FFF2-40B4-BE49-F238E27FC236}">
                <a16:creationId xmlns:a16="http://schemas.microsoft.com/office/drawing/2014/main" id="{B16D1E0A-BF3F-D37F-1F3E-B42B24E05349}"/>
              </a:ext>
            </a:extLst>
          </p:cNvPr>
          <p:cNvPicPr>
            <a:picLocks noChangeAspect="1"/>
          </p:cNvPicPr>
          <p:nvPr/>
        </p:nvPicPr>
        <p:blipFill>
          <a:blip r:embed="rId3"/>
          <a:srcRect l="21191" r="34311" b="-2"/>
          <a:stretch>
            <a:fillRect/>
          </a:stretch>
        </p:blipFill>
        <p:spPr>
          <a:xfrm>
            <a:off x="-10649" y="1"/>
            <a:ext cx="4571649" cy="6858000"/>
          </a:xfrm>
          <a:prstGeom prst="rect">
            <a:avLst/>
          </a:prstGeom>
        </p:spPr>
      </p:pic>
      <p:sp>
        <p:nvSpPr>
          <p:cNvPr id="2" name="TextBox 1">
            <a:extLst>
              <a:ext uri="{FF2B5EF4-FFF2-40B4-BE49-F238E27FC236}">
                <a16:creationId xmlns:a16="http://schemas.microsoft.com/office/drawing/2014/main" id="{9F43BCDB-732E-FAE0-0805-A382A76E41A3}"/>
              </a:ext>
            </a:extLst>
          </p:cNvPr>
          <p:cNvSpPr txBox="1"/>
          <p:nvPr/>
        </p:nvSpPr>
        <p:spPr>
          <a:xfrm>
            <a:off x="5146160" y="1828801"/>
            <a:ext cx="5978072" cy="3866048"/>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rgbClr val="5BA3F4"/>
              </a:buClr>
              <a:buSzPct val="70000"/>
              <a:buFont typeface="Wingdings 2" charset="2"/>
              <a:buNone/>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Building a Dashboard with Plotly Dash</a:t>
            </a: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rgbClr val="5BA3F4"/>
              </a:buClr>
              <a:buSzPct val="70000"/>
              <a:buFont typeface="Wingdings 2" charset="2"/>
              <a:buNone/>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Launch Site Dropdown Selector:</a:t>
            </a: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rgbClr val="5BA3F4"/>
              </a:buClr>
              <a:buSzPct val="70000"/>
              <a:buFont typeface="Wingdings 2" charset="2"/>
              <a:buChar char="•"/>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Implemented a dropdown menu to allow users to filter data by specific launch sites.</a:t>
            </a:r>
          </a:p>
          <a:p>
            <a:pPr defTabSz="457200">
              <a:lnSpc>
                <a:spcPct val="90000"/>
              </a:lnSpc>
              <a:spcBef>
                <a:spcPct val="20000"/>
              </a:spcBef>
              <a:spcAft>
                <a:spcPts val="600"/>
              </a:spcAft>
              <a:buClr>
                <a:srgbClr val="5BA3F4"/>
              </a:buClr>
              <a:buSzPct val="70000"/>
              <a:buFont typeface="Wingdings 2" charset="2"/>
              <a:buNone/>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Pie Chart for Launch Success Rates (All Sites / Specific Site):</a:t>
            </a: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rgbClr val="5BA3F4"/>
              </a:buClr>
              <a:buSzPct val="70000"/>
              <a:buFont typeface="Wingdings 2" charset="2"/>
              <a:buChar char="•"/>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Added a pie chart to visualize the proportion of successful and failed launches, either for all sites collectively or for a selected launch site.</a:t>
            </a:r>
          </a:p>
          <a:p>
            <a:pPr defTabSz="457200">
              <a:lnSpc>
                <a:spcPct val="90000"/>
              </a:lnSpc>
              <a:spcBef>
                <a:spcPct val="20000"/>
              </a:spcBef>
              <a:spcAft>
                <a:spcPts val="600"/>
              </a:spcAft>
              <a:buClr>
                <a:srgbClr val="5BA3F4"/>
              </a:buClr>
              <a:buSzPct val="70000"/>
              <a:buFont typeface="Wingdings 2" charset="2"/>
              <a:buNone/>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Payload Mass Range Slider:</a:t>
            </a: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rgbClr val="5BA3F4"/>
              </a:buClr>
              <a:buSzPct val="70000"/>
              <a:buFont typeface="Wingdings 2" charset="2"/>
              <a:buChar char="•"/>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Included a slider component to dynamically adjust the payload mass range, providing more control over data visualization.</a:t>
            </a:r>
          </a:p>
          <a:p>
            <a:pPr defTabSz="457200">
              <a:lnSpc>
                <a:spcPct val="90000"/>
              </a:lnSpc>
              <a:spcBef>
                <a:spcPct val="20000"/>
              </a:spcBef>
              <a:spcAft>
                <a:spcPts val="600"/>
              </a:spcAft>
              <a:buClr>
                <a:srgbClr val="5BA3F4"/>
              </a:buClr>
              <a:buSzPct val="70000"/>
              <a:buFont typeface="Wingdings 2" charset="2"/>
              <a:buNone/>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Scatter Plot for Payload Mass vs. Success Rate:</a:t>
            </a: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rgbClr val="5BA3F4"/>
              </a:buClr>
              <a:buSzPct val="70000"/>
              <a:buFont typeface="Wingdings 2" charset="2"/>
              <a:buChar char="•"/>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Created a scatter plot to reveal the relationship between payload mass and launch success for different booster versions, highlighting potential performance trends.</a:t>
            </a:r>
          </a:p>
          <a:p>
            <a:pPr defTabSz="457200">
              <a:lnSpc>
                <a:spcPct val="90000"/>
              </a:lnSpc>
              <a:spcBef>
                <a:spcPct val="20000"/>
              </a:spcBef>
              <a:spcAft>
                <a:spcPts val="600"/>
              </a:spcAft>
              <a:buClr>
                <a:srgbClr val="5BA3F4"/>
              </a:buClr>
              <a:buSzPct val="70000"/>
              <a:buFont typeface="Wingdings 2" charset="2"/>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10" name="Picture 9">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14</a:t>
            </a:fld>
            <a:endParaRPr lang="en-US"/>
          </a:p>
        </p:txBody>
      </p:sp>
      <p:sp>
        <p:nvSpPr>
          <p:cNvPr id="7" name="TextBox 6">
            <a:hlinkClick r:id="rId5"/>
            <a:extLst>
              <a:ext uri="{FF2B5EF4-FFF2-40B4-BE49-F238E27FC236}">
                <a16:creationId xmlns:a16="http://schemas.microsoft.com/office/drawing/2014/main" id="{5A6BCD67-3C4A-4365-5977-7ADCDE606AD9}"/>
              </a:ext>
            </a:extLst>
          </p:cNvPr>
          <p:cNvSpPr txBox="1"/>
          <p:nvPr/>
        </p:nvSpPr>
        <p:spPr>
          <a:xfrm>
            <a:off x="6461760" y="6226480"/>
            <a:ext cx="4216400" cy="420692"/>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tx2"/>
              </a:buClr>
              <a:buSzPct val="70000"/>
              <a:buFont typeface="Wingdings 2" charset="2"/>
              <a:buNone/>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GitHub URL: SpaceX Dash App</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857EDD-A3A7-434D-B8D5-401E872498DA}"/>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Predictive Analysis (Classification)</a:t>
            </a:r>
          </a:p>
        </p:txBody>
      </p:sp>
      <p:pic>
        <p:nvPicPr>
          <p:cNvPr id="18" name="Picture 17">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15</a:t>
            </a:fld>
            <a:endParaRPr lang="en-US"/>
          </a:p>
        </p:txBody>
      </p:sp>
      <p:graphicFrame>
        <p:nvGraphicFramePr>
          <p:cNvPr id="2" name="Diagram 1">
            <a:extLst>
              <a:ext uri="{FF2B5EF4-FFF2-40B4-BE49-F238E27FC236}">
                <a16:creationId xmlns:a16="http://schemas.microsoft.com/office/drawing/2014/main" id="{4DAE80B1-8702-42A9-D58F-B2FAEC35E3D6}"/>
              </a:ext>
            </a:extLst>
          </p:cNvPr>
          <p:cNvGraphicFramePr/>
          <p:nvPr>
            <p:extLst>
              <p:ext uri="{D42A27DB-BD31-4B8C-83A1-F6EECF244321}">
                <p14:modId xmlns:p14="http://schemas.microsoft.com/office/powerpoint/2010/main" val="206363340"/>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hlinkClick r:id="rId10"/>
            <a:extLst>
              <a:ext uri="{FF2B5EF4-FFF2-40B4-BE49-F238E27FC236}">
                <a16:creationId xmlns:a16="http://schemas.microsoft.com/office/drawing/2014/main" id="{E14FE0FC-ED8E-8FC4-AD1E-29C9CDFFDC3C}"/>
              </a:ext>
            </a:extLst>
          </p:cNvPr>
          <p:cNvSpPr txBox="1"/>
          <p:nvPr/>
        </p:nvSpPr>
        <p:spPr>
          <a:xfrm>
            <a:off x="4460240" y="6248400"/>
            <a:ext cx="3180080" cy="420692"/>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tx2"/>
              </a:buClr>
              <a:buSzPct val="70000"/>
              <a:buFont typeface="Wingdings 2" charset="2"/>
              <a:buNone/>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GitHub URL: Machine Learning prediction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72A3F7-0720-5534-C438-477D1BDD34A6}"/>
              </a:ext>
            </a:extLst>
          </p:cNvPr>
          <p:cNvSpPr>
            <a:spLocks noGrp="1"/>
          </p:cNvSpPr>
          <p:nvPr>
            <p:ph type="ctrTitle"/>
          </p:nvPr>
        </p:nvSpPr>
        <p:spPr>
          <a:xfrm>
            <a:off x="913795" y="963506"/>
            <a:ext cx="3740815" cy="4827693"/>
          </a:xfrm>
        </p:spPr>
        <p:txBody>
          <a:bodyPr vert="horz" lIns="91440" tIns="45720" rIns="91440" bIns="45720" rtlCol="0" anchor="ctr">
            <a:normAutofit/>
          </a:bodyPr>
          <a:lstStyle/>
          <a:p>
            <a:pPr algn="r"/>
            <a:r>
              <a:rPr lang="en-US" sz="4000"/>
              <a:t>Results</a:t>
            </a:r>
          </a:p>
        </p:txBody>
      </p:sp>
      <p:cxnSp>
        <p:nvCxnSpPr>
          <p:cNvPr id="13" name="Straight Connector 12">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93D2650B-AF48-EFB2-2E27-F4D05346462D}"/>
              </a:ext>
            </a:extLst>
          </p:cNvPr>
          <p:cNvSpPr>
            <a:spLocks noGrp="1" noChangeArrowheads="1"/>
          </p:cNvSpPr>
          <p:nvPr>
            <p:ph type="subTitle" idx="1"/>
          </p:nvPr>
        </p:nvSpPr>
        <p:spPr bwMode="auto">
          <a:xfrm>
            <a:off x="5307765" y="963507"/>
            <a:ext cx="5959791" cy="4827694"/>
          </a:xfrm>
          <a:prstGeom prst="rect">
            <a:avLst/>
          </a:prstGeom>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l" fontAlgn="base">
              <a:buFont typeface="Wingdings 2" charset="2"/>
              <a:buChar char="•"/>
              <a:tabLst/>
            </a:pPr>
            <a:r>
              <a:rPr kumimoji="0" lang="en-US" altLang="en-US" b="1" i="0" u="none" strike="noStrike" cap="none" normalizeH="0" baseline="0" dirty="0"/>
              <a:t>Exploratory Data Analysis Results</a:t>
            </a:r>
          </a:p>
          <a:p>
            <a:pPr marL="0" marR="0" lvl="0" indent="0" algn="l" fontAlgn="base">
              <a:buFont typeface="Wingdings 2" charset="2"/>
              <a:buChar char="•"/>
              <a:tabLst/>
            </a:pPr>
            <a:r>
              <a:rPr kumimoji="0" lang="en-US" altLang="en-US" b="1" i="0" u="none" strike="noStrike" cap="none" normalizeH="0" baseline="0" dirty="0"/>
              <a:t>Interactive Analytics demo in screenshots</a:t>
            </a:r>
          </a:p>
          <a:p>
            <a:pPr marL="0" marR="0" lvl="0" indent="0" algn="l" fontAlgn="base">
              <a:buFont typeface="Wingdings 2" charset="2"/>
              <a:buChar char="•"/>
              <a:tabLst/>
            </a:pPr>
            <a:r>
              <a:rPr kumimoji="0" lang="en-US" altLang="en-US" b="1" i="0" u="none" strike="noStrike" cap="none" normalizeH="0" baseline="0" dirty="0"/>
              <a:t>Predictive Analysis Results</a:t>
            </a:r>
            <a:endParaRPr kumimoji="0" lang="en-US" altLang="en-US" b="0" i="0" u="none" strike="noStrike" cap="none" normalizeH="0" baseline="0" dirty="0"/>
          </a:p>
        </p:txBody>
      </p:sp>
    </p:spTree>
    <p:extLst>
      <p:ext uri="{BB962C8B-B14F-4D97-AF65-F5344CB8AC3E}">
        <p14:creationId xmlns:p14="http://schemas.microsoft.com/office/powerpoint/2010/main" val="2308819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913795" y="609600"/>
            <a:ext cx="4538741"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Flight Number vs. Launch Site</a:t>
            </a:r>
          </a:p>
        </p:txBody>
      </p:sp>
      <p:sp>
        <p:nvSpPr>
          <p:cNvPr id="7" name="TextBox 6">
            <a:extLst>
              <a:ext uri="{FF2B5EF4-FFF2-40B4-BE49-F238E27FC236}">
                <a16:creationId xmlns:a16="http://schemas.microsoft.com/office/drawing/2014/main" id="{53C256DB-463B-5215-2F8C-D3566330A5EE}"/>
              </a:ext>
            </a:extLst>
          </p:cNvPr>
          <p:cNvSpPr txBox="1"/>
          <p:nvPr/>
        </p:nvSpPr>
        <p:spPr>
          <a:xfrm>
            <a:off x="913795" y="1732449"/>
            <a:ext cx="4538741" cy="4058751"/>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rgbClr val="FF871C"/>
              </a:buClr>
              <a:buSzPct val="70000"/>
              <a:buFont typeface="Wingdings 2" charset="2"/>
              <a:buNone/>
            </a:pPr>
            <a:r>
              <a:rPr lang="en-US" sz="10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Insights from the Scatter Plot: Launch Site vs. Flight Number</a:t>
            </a:r>
            <a:endPar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rgbClr val="FF871C"/>
              </a:buClr>
              <a:buSzPct val="70000"/>
              <a:buFont typeface="Wingdings 2" charset="2"/>
              <a:buChar char="•"/>
            </a:pPr>
            <a:r>
              <a:rPr lang="en-US" sz="10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Increasing Success with More Flights:</a:t>
            </a:r>
            <a:endPar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rgbClr val="FF871C"/>
              </a:buClr>
              <a:buSzPct val="70000"/>
              <a:buFont typeface="Wingdings 2" charset="2"/>
              <a:buChar char="•"/>
            </a:pPr>
            <a:r>
              <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overall success rate at each launch site tends to improve as the number of flights increases.</a:t>
            </a:r>
          </a:p>
          <a:p>
            <a:pPr defTabSz="457200">
              <a:lnSpc>
                <a:spcPct val="90000"/>
              </a:lnSpc>
              <a:spcBef>
                <a:spcPct val="20000"/>
              </a:spcBef>
              <a:spcAft>
                <a:spcPts val="600"/>
              </a:spcAft>
              <a:buClr>
                <a:srgbClr val="FF871C"/>
              </a:buClr>
              <a:buSzPct val="70000"/>
              <a:buFont typeface="Wingdings 2" charset="2"/>
              <a:buChar char="•"/>
            </a:pPr>
            <a:r>
              <a:rPr lang="en-US" sz="10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Early Launch Challenges at CCAFS SLC 40:</a:t>
            </a:r>
            <a:endPar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rgbClr val="FF871C"/>
              </a:buClr>
              <a:buSzPct val="70000"/>
              <a:buFont typeface="Wingdings 2" charset="2"/>
              <a:buChar char="•"/>
            </a:pPr>
            <a:r>
              <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Most early flights (with flight numbers below 30) were conducted from CCAFS SLC 40, and these missions had a relatively low success rate.</a:t>
            </a:r>
          </a:p>
          <a:p>
            <a:pPr defTabSz="457200">
              <a:lnSpc>
                <a:spcPct val="90000"/>
              </a:lnSpc>
              <a:spcBef>
                <a:spcPct val="20000"/>
              </a:spcBef>
              <a:spcAft>
                <a:spcPts val="600"/>
              </a:spcAft>
              <a:buClr>
                <a:srgbClr val="FF871C"/>
              </a:buClr>
              <a:buSzPct val="70000"/>
              <a:buFont typeface="Wingdings 2" charset="2"/>
              <a:buChar char="•"/>
            </a:pPr>
            <a:r>
              <a:rPr lang="en-US" sz="10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Similar Trends at VAFB SLC 4E:</a:t>
            </a:r>
            <a:endPar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rgbClr val="FF871C"/>
              </a:buClr>
              <a:buSzPct val="70000"/>
              <a:buFont typeface="Wingdings 2" charset="2"/>
              <a:buChar char="•"/>
            </a:pPr>
            <a:r>
              <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Early launches from VAFB SLC 4E also showed lower success rates, reinforcing the trend that early missions often faced more challenges.</a:t>
            </a:r>
          </a:p>
          <a:p>
            <a:pPr defTabSz="457200">
              <a:lnSpc>
                <a:spcPct val="90000"/>
              </a:lnSpc>
              <a:spcBef>
                <a:spcPct val="20000"/>
              </a:spcBef>
              <a:spcAft>
                <a:spcPts val="600"/>
              </a:spcAft>
              <a:buClr>
                <a:srgbClr val="FF871C"/>
              </a:buClr>
              <a:buSzPct val="70000"/>
              <a:buFont typeface="Wingdings 2" charset="2"/>
              <a:buChar char="•"/>
            </a:pPr>
            <a:r>
              <a:rPr lang="en-US" sz="10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High Success Rates at KSC LC 39A:</a:t>
            </a:r>
            <a:endPar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rgbClr val="FF871C"/>
              </a:buClr>
              <a:buSzPct val="70000"/>
              <a:buFont typeface="Wingdings 2" charset="2"/>
              <a:buChar char="•"/>
            </a:pPr>
            <a:r>
              <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KSC LC 39A, which did not host any early flights, has a notably higher success rate, suggesting that it benefited from more mature technology and operational experience.</a:t>
            </a:r>
          </a:p>
          <a:p>
            <a:pPr defTabSz="457200">
              <a:lnSpc>
                <a:spcPct val="90000"/>
              </a:lnSpc>
              <a:spcBef>
                <a:spcPct val="20000"/>
              </a:spcBef>
              <a:spcAft>
                <a:spcPts val="600"/>
              </a:spcAft>
              <a:buClr>
                <a:srgbClr val="FF871C"/>
              </a:buClr>
              <a:buSzPct val="70000"/>
              <a:buFont typeface="Wingdings 2" charset="2"/>
              <a:buChar char="•"/>
            </a:pPr>
            <a:r>
              <a:rPr lang="en-US" sz="10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Significant Improvement After 30 Flights:</a:t>
            </a:r>
            <a:endPar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rgbClr val="FF871C"/>
              </a:buClr>
              <a:buSzPct val="70000"/>
              <a:buFont typeface="Wingdings 2" charset="2"/>
              <a:buChar char="•"/>
            </a:pPr>
            <a:r>
              <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Once flight numbers surpass 30, the success rate increases significantly, indicating a learning curve effect as SpaceX refined its technology and operations.</a:t>
            </a:r>
          </a:p>
        </p:txBody>
      </p:sp>
      <p:sp>
        <p:nvSpPr>
          <p:cNvPr id="26" name="Rectangle 25">
            <a:extLst>
              <a:ext uri="{FF2B5EF4-FFF2-40B4-BE49-F238E27FC236}">
                <a16:creationId xmlns:a16="http://schemas.microsoft.com/office/drawing/2014/main" id="{8398FBB8-CA65-4A60-B1BC-4FC499EF9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965196"/>
            <a:ext cx="5121372"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39C5205-7989-5B9E-6B96-F5D614C1BCA3}"/>
              </a:ext>
            </a:extLst>
          </p:cNvPr>
          <p:cNvPicPr>
            <a:picLocks noChangeAspect="1"/>
          </p:cNvPicPr>
          <p:nvPr/>
        </p:nvPicPr>
        <p:blipFill>
          <a:blip r:embed="rId3"/>
          <a:srcRect r="115" b="2"/>
          <a:stretch>
            <a:fillRect/>
          </a:stretch>
        </p:blipFill>
        <p:spPr>
          <a:xfrm>
            <a:off x="6563762" y="1438360"/>
            <a:ext cx="4233113" cy="383531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18</a:t>
            </a:fld>
            <a:endParaRPr lang="en-US"/>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B1CA255B-8D83-478E-4B45-15105911929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264B6BF-87DD-4898-33DA-C1E93B158D13}"/>
              </a:ext>
            </a:extLst>
          </p:cNvPr>
          <p:cNvSpPr txBox="1">
            <a:spLocks/>
          </p:cNvSpPr>
          <p:nvPr/>
        </p:nvSpPr>
        <p:spPr>
          <a:xfrm>
            <a:off x="913795" y="609600"/>
            <a:ext cx="4538741"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Payload vs. Launch Site</a:t>
            </a:r>
          </a:p>
        </p:txBody>
      </p:sp>
      <p:sp>
        <p:nvSpPr>
          <p:cNvPr id="7" name="TextBox 6">
            <a:extLst>
              <a:ext uri="{FF2B5EF4-FFF2-40B4-BE49-F238E27FC236}">
                <a16:creationId xmlns:a16="http://schemas.microsoft.com/office/drawing/2014/main" id="{C97092B3-0648-96EB-B305-63C63EA3B309}"/>
              </a:ext>
            </a:extLst>
          </p:cNvPr>
          <p:cNvSpPr txBox="1"/>
          <p:nvPr/>
        </p:nvSpPr>
        <p:spPr>
          <a:xfrm>
            <a:off x="913795" y="1732449"/>
            <a:ext cx="4538741" cy="4058751"/>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rgbClr val="FE8B26"/>
              </a:buClr>
              <a:buSzPct val="70000"/>
              <a:buFont typeface="Wingdings 2" charset="2"/>
              <a:buNone/>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Insights from the Scatter Plot: Launch Site vs. Payload Mass</a:t>
            </a: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rgbClr val="FE8B26"/>
              </a:buClr>
              <a:buSzPct val="70000"/>
              <a:buFont typeface="Wingdings 2" charset="2"/>
              <a:buChar char="•"/>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Heavier Payloads Show Higher Success:</a:t>
            </a: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rgbClr val="FE8B26"/>
              </a:buClr>
              <a:buSzPct val="70000"/>
              <a:buFont typeface="Wingdings 2" charset="2"/>
              <a:buChar char="•"/>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For payloads above approximately 7000 kg, unsuccessful landings are rare, though this may be partly due to the limited number of heavier launches in the dataset.</a:t>
            </a:r>
          </a:p>
          <a:p>
            <a:pPr defTabSz="457200">
              <a:lnSpc>
                <a:spcPct val="90000"/>
              </a:lnSpc>
              <a:spcBef>
                <a:spcPct val="20000"/>
              </a:spcBef>
              <a:spcAft>
                <a:spcPts val="600"/>
              </a:spcAft>
              <a:buClr>
                <a:srgbClr val="FE8B26"/>
              </a:buClr>
              <a:buSzPct val="70000"/>
              <a:buFont typeface="Wingdings 2" charset="2"/>
              <a:buChar char="•"/>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Weak Correlation Between Mass and Success:</a:t>
            </a: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rgbClr val="FE8B26"/>
              </a:buClr>
              <a:buSzPct val="70000"/>
              <a:buFont typeface="Wingdings 2" charset="2"/>
              <a:buChar char="•"/>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is no strong or consistent relationship between payload mass and success rate at individual launch sites.</a:t>
            </a:r>
          </a:p>
          <a:p>
            <a:pPr defTabSz="457200">
              <a:lnSpc>
                <a:spcPct val="90000"/>
              </a:lnSpc>
              <a:spcBef>
                <a:spcPct val="20000"/>
              </a:spcBef>
              <a:spcAft>
                <a:spcPts val="600"/>
              </a:spcAft>
              <a:buClr>
                <a:srgbClr val="FE8B26"/>
              </a:buClr>
              <a:buSzPct val="70000"/>
              <a:buFont typeface="Wingdings 2" charset="2"/>
              <a:buChar char="•"/>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Wide Range of Payloads Across Sites:</a:t>
            </a: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rgbClr val="FE8B26"/>
              </a:buClr>
              <a:buSzPct val="70000"/>
              <a:buFont typeface="Wingdings 2" charset="2"/>
              <a:buChar char="•"/>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All launch sites have handled a broad range of payload masses, though CCAFS SLC 40 has a higher concentration of lighter payloads, with a few notable outliers.</a:t>
            </a:r>
          </a:p>
        </p:txBody>
      </p:sp>
      <p:sp>
        <p:nvSpPr>
          <p:cNvPr id="12" name="Rectangle 11">
            <a:extLst>
              <a:ext uri="{FF2B5EF4-FFF2-40B4-BE49-F238E27FC236}">
                <a16:creationId xmlns:a16="http://schemas.microsoft.com/office/drawing/2014/main" id="{8398FBB8-CA65-4A60-B1BC-4FC499EF9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965196"/>
            <a:ext cx="5121372"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A5D92D5-DDF2-47F0-3E52-125E09A48668}"/>
              </a:ext>
            </a:extLst>
          </p:cNvPr>
          <p:cNvPicPr>
            <a:picLocks noChangeAspect="1"/>
          </p:cNvPicPr>
          <p:nvPr/>
        </p:nvPicPr>
        <p:blipFill>
          <a:blip r:embed="rId3"/>
          <a:srcRect l="14545" r="12886"/>
          <a:stretch>
            <a:fillRect/>
          </a:stretch>
        </p:blipFill>
        <p:spPr>
          <a:xfrm>
            <a:off x="6563762" y="1438360"/>
            <a:ext cx="4233113" cy="3835314"/>
          </a:xfrm>
          <a:prstGeom prst="rect">
            <a:avLst/>
          </a:prstGeom>
        </p:spPr>
      </p:pic>
      <p:sp>
        <p:nvSpPr>
          <p:cNvPr id="5" name="Slide Number Placeholder 4">
            <a:extLst>
              <a:ext uri="{FF2B5EF4-FFF2-40B4-BE49-F238E27FC236}">
                <a16:creationId xmlns:a16="http://schemas.microsoft.com/office/drawing/2014/main" id="{D69C3C2C-6555-4692-B706-FB835019A368}"/>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19</a:t>
            </a:fld>
            <a:endParaRPr lang="en-US"/>
          </a:p>
        </p:txBody>
      </p:sp>
    </p:spTree>
    <p:extLst>
      <p:ext uri="{BB962C8B-B14F-4D97-AF65-F5344CB8AC3E}">
        <p14:creationId xmlns:p14="http://schemas.microsoft.com/office/powerpoint/2010/main" val="3162561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a:t>
            </a:fld>
            <a:endParaRPr lang="en-US"/>
          </a:p>
        </p:txBody>
      </p:sp>
      <p:graphicFrame>
        <p:nvGraphicFramePr>
          <p:cNvPr id="21" name="Content Placeholder 2">
            <a:extLst>
              <a:ext uri="{FF2B5EF4-FFF2-40B4-BE49-F238E27FC236}">
                <a16:creationId xmlns:a16="http://schemas.microsoft.com/office/drawing/2014/main" id="{58D83AAE-0A23-45FD-C564-4407FC5A9C72}"/>
              </a:ext>
            </a:extLst>
          </p:cNvPr>
          <p:cNvGraphicFramePr/>
          <p:nvPr>
            <p:extLst>
              <p:ext uri="{D42A27DB-BD31-4B8C-83A1-F6EECF244321}">
                <p14:modId xmlns:p14="http://schemas.microsoft.com/office/powerpoint/2010/main" val="3222422169"/>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4350A887-61D7-1E74-5E19-D0AF0125C00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F654930-3D24-E79E-4BA9-158F821497F9}"/>
              </a:ext>
            </a:extLst>
          </p:cNvPr>
          <p:cNvSpPr txBox="1">
            <a:spLocks/>
          </p:cNvSpPr>
          <p:nvPr/>
        </p:nvSpPr>
        <p:spPr>
          <a:xfrm>
            <a:off x="913795" y="609600"/>
            <a:ext cx="4538741"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Success rate vs. Orbit Type</a:t>
            </a:r>
          </a:p>
        </p:txBody>
      </p:sp>
      <p:sp>
        <p:nvSpPr>
          <p:cNvPr id="7" name="TextBox 6">
            <a:extLst>
              <a:ext uri="{FF2B5EF4-FFF2-40B4-BE49-F238E27FC236}">
                <a16:creationId xmlns:a16="http://schemas.microsoft.com/office/drawing/2014/main" id="{299B0AD1-4358-8692-B988-08638E882136}"/>
              </a:ext>
            </a:extLst>
          </p:cNvPr>
          <p:cNvSpPr txBox="1"/>
          <p:nvPr/>
        </p:nvSpPr>
        <p:spPr>
          <a:xfrm>
            <a:off x="913795" y="1732449"/>
            <a:ext cx="4538741" cy="4058751"/>
          </a:xfrm>
          <a:prstGeom prst="rect">
            <a:avLst/>
          </a:prstGeom>
        </p:spPr>
        <p:txBody>
          <a:bodyPr vert="horz" lIns="91440" tIns="45720" rIns="91440" bIns="45720" rtlCol="0" anchor="ctr">
            <a:normAutofit/>
          </a:bodyPr>
          <a:lstStyle/>
          <a:p>
            <a:pPr defTabSz="457200">
              <a:spcBef>
                <a:spcPct val="20000"/>
              </a:spcBef>
              <a:spcAft>
                <a:spcPts val="600"/>
              </a:spcAft>
              <a:buClr>
                <a:srgbClr val="3275A1"/>
              </a:buClr>
              <a:buSzPct val="70000"/>
              <a:buFont typeface="Wingdings 2" charset="2"/>
              <a:buNone/>
            </a:pPr>
            <a:r>
              <a:rPr lang="en-US"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Insights from the Bar Chart: Success Rate vs. Orbit Type</a:t>
            </a: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rgbClr val="3275A1"/>
              </a:buClr>
              <a:buSzPct val="70000"/>
              <a:buFont typeface="Wingdings 2" charset="2"/>
              <a:buChar char="•"/>
            </a:pPr>
            <a:r>
              <a:rPr lang="en-US"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Orbits with a 100% Success Rate:</a:t>
            </a: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spcBef>
                <a:spcPct val="20000"/>
              </a:spcBef>
              <a:spcAft>
                <a:spcPts val="600"/>
              </a:spcAft>
              <a:buClr>
                <a:srgbClr val="3275A1"/>
              </a:buClr>
              <a:buSzPct val="70000"/>
              <a:buFont typeface="Wingdings 2" charset="2"/>
              <a:buChar char="•"/>
            </a:pPr>
            <a:r>
              <a:rPr lang="en-US"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ES-L1 (Earth-Sun First Lagrangian Point)</a:t>
            </a: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spcBef>
                <a:spcPct val="20000"/>
              </a:spcBef>
              <a:spcAft>
                <a:spcPts val="600"/>
              </a:spcAft>
              <a:buClr>
                <a:srgbClr val="3275A1"/>
              </a:buClr>
              <a:buSzPct val="70000"/>
              <a:buFont typeface="Wingdings 2" charset="2"/>
              <a:buChar char="•"/>
            </a:pPr>
            <a:r>
              <a:rPr lang="en-US"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GEO (Geostationary Orbit)</a:t>
            </a: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spcBef>
                <a:spcPct val="20000"/>
              </a:spcBef>
              <a:spcAft>
                <a:spcPts val="600"/>
              </a:spcAft>
              <a:buClr>
                <a:srgbClr val="3275A1"/>
              </a:buClr>
              <a:buSzPct val="70000"/>
              <a:buFont typeface="Wingdings 2" charset="2"/>
              <a:buChar char="•"/>
            </a:pPr>
            <a:r>
              <a:rPr lang="en-US"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HEO (High Earth Orbit)</a:t>
            </a: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spcBef>
                <a:spcPct val="20000"/>
              </a:spcBef>
              <a:spcAft>
                <a:spcPts val="600"/>
              </a:spcAft>
              <a:buClr>
                <a:srgbClr val="3275A1"/>
              </a:buClr>
              <a:buSzPct val="70000"/>
              <a:buFont typeface="Wingdings 2" charset="2"/>
              <a:buChar char="•"/>
            </a:pPr>
            <a:r>
              <a:rPr lang="en-US"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SSO (Sun-synchronous Orbit)</a:t>
            </a: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rgbClr val="3275A1"/>
              </a:buClr>
              <a:buSzPct val="70000"/>
              <a:buFont typeface="Wingdings 2" charset="2"/>
              <a:buChar char="•"/>
            </a:pPr>
            <a:r>
              <a:rPr lang="en-US"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Orbit with a 0% Success Rate:</a:t>
            </a: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spcBef>
                <a:spcPct val="20000"/>
              </a:spcBef>
              <a:spcAft>
                <a:spcPts val="600"/>
              </a:spcAft>
              <a:buClr>
                <a:srgbClr val="3275A1"/>
              </a:buClr>
              <a:buSzPct val="70000"/>
              <a:buFont typeface="Wingdings 2" charset="2"/>
              <a:buChar char="•"/>
            </a:pPr>
            <a:r>
              <a:rPr lang="en-US"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SO (Heliocentric Orbit)</a:t>
            </a: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9" name="Rectangle 8">
            <a:extLst>
              <a:ext uri="{FF2B5EF4-FFF2-40B4-BE49-F238E27FC236}">
                <a16:creationId xmlns:a16="http://schemas.microsoft.com/office/drawing/2014/main" id="{8398FBB8-CA65-4A60-B1BC-4FC499EF9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965196"/>
            <a:ext cx="5121372"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6628E1-F3C3-C86C-9865-39932F88729F}"/>
              </a:ext>
            </a:extLst>
          </p:cNvPr>
          <p:cNvPicPr>
            <a:picLocks noChangeAspect="1"/>
          </p:cNvPicPr>
          <p:nvPr/>
        </p:nvPicPr>
        <p:blipFill>
          <a:blip r:embed="rId3"/>
          <a:srcRect t="6595" r="2" b="2"/>
          <a:stretch>
            <a:fillRect/>
          </a:stretch>
        </p:blipFill>
        <p:spPr>
          <a:xfrm>
            <a:off x="6563762" y="1438360"/>
            <a:ext cx="4233113" cy="3835314"/>
          </a:xfrm>
          <a:prstGeom prst="rect">
            <a:avLst/>
          </a:prstGeom>
        </p:spPr>
      </p:pic>
      <p:sp>
        <p:nvSpPr>
          <p:cNvPr id="5" name="Slide Number Placeholder 4">
            <a:extLst>
              <a:ext uri="{FF2B5EF4-FFF2-40B4-BE49-F238E27FC236}">
                <a16:creationId xmlns:a16="http://schemas.microsoft.com/office/drawing/2014/main" id="{3C728E82-4E62-87D5-E6AC-AEB708D91F31}"/>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20</a:t>
            </a:fld>
            <a:endParaRPr lang="en-US"/>
          </a:p>
        </p:txBody>
      </p:sp>
    </p:spTree>
    <p:extLst>
      <p:ext uri="{BB962C8B-B14F-4D97-AF65-F5344CB8AC3E}">
        <p14:creationId xmlns:p14="http://schemas.microsoft.com/office/powerpoint/2010/main" val="40682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B1F48841-2108-6EBD-8DDF-0D80726155C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5A592E8-4460-F326-97B5-5DFBB713AAA6}"/>
              </a:ext>
            </a:extLst>
          </p:cNvPr>
          <p:cNvSpPr txBox="1">
            <a:spLocks/>
          </p:cNvSpPr>
          <p:nvPr/>
        </p:nvSpPr>
        <p:spPr>
          <a:xfrm>
            <a:off x="913795" y="609600"/>
            <a:ext cx="3078749"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8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Flight Number vs. Orbit Type</a:t>
            </a:r>
          </a:p>
        </p:txBody>
      </p:sp>
      <p:sp>
        <p:nvSpPr>
          <p:cNvPr id="7" name="TextBox 6">
            <a:extLst>
              <a:ext uri="{FF2B5EF4-FFF2-40B4-BE49-F238E27FC236}">
                <a16:creationId xmlns:a16="http://schemas.microsoft.com/office/drawing/2014/main" id="{AB99C20A-C576-08C5-075C-FE4FBE0C327A}"/>
              </a:ext>
            </a:extLst>
          </p:cNvPr>
          <p:cNvSpPr txBox="1"/>
          <p:nvPr/>
        </p:nvSpPr>
        <p:spPr>
          <a:xfrm>
            <a:off x="913795" y="1732449"/>
            <a:ext cx="3078749" cy="4058751"/>
          </a:xfrm>
          <a:prstGeom prst="rect">
            <a:avLst/>
          </a:prstGeom>
        </p:spPr>
        <p:txBody>
          <a:bodyPr vert="horz" lIns="91440" tIns="45720" rIns="91440" bIns="45720" rtlCol="0" anchor="t">
            <a:normAutofit/>
          </a:bodyPr>
          <a:lstStyle/>
          <a:p>
            <a:pPr defTabSz="457200">
              <a:lnSpc>
                <a:spcPct val="90000"/>
              </a:lnSpc>
              <a:spcBef>
                <a:spcPct val="20000"/>
              </a:spcBef>
              <a:spcAft>
                <a:spcPts val="600"/>
              </a:spcAft>
              <a:buClr>
                <a:schemeClr val="tx2"/>
              </a:buClr>
              <a:buSzPct val="70000"/>
              <a:buFont typeface="Wingdings 2" charset="2"/>
              <a:buNone/>
            </a:pPr>
            <a:r>
              <a:rPr lang="en-US" sz="9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Insights from the Scatter Plot: Orbit Type vs. Flight Number</a:t>
            </a:r>
            <a:endPar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Char char="•"/>
            </a:pPr>
            <a:r>
              <a:rPr lang="en-US" sz="9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High Success Rates with Limited Flights:</a:t>
            </a:r>
            <a:endPar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chemeClr val="tx2"/>
              </a:buClr>
              <a:buSzPct val="70000"/>
              <a:buFont typeface="Wingdings 2" charset="2"/>
              <a:buChar char="•"/>
            </a:pP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100% success rates for </a:t>
            </a:r>
            <a:r>
              <a:rPr lang="en-US" sz="9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GEO (Geostationary Orbit)</a:t>
            </a: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sz="9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HEO (High Earth Orbit)</a:t>
            </a: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and </a:t>
            </a:r>
            <a:r>
              <a:rPr lang="en-US" sz="9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ES-L1 (Earth-Sun First Lagrangian Point)</a:t>
            </a: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are largely due to each having only a single recorded flight.</a:t>
            </a:r>
          </a:p>
          <a:p>
            <a:pPr defTabSz="457200">
              <a:lnSpc>
                <a:spcPct val="90000"/>
              </a:lnSpc>
              <a:spcBef>
                <a:spcPct val="20000"/>
              </a:spcBef>
              <a:spcAft>
                <a:spcPts val="600"/>
              </a:spcAft>
              <a:buClr>
                <a:schemeClr val="tx2"/>
              </a:buClr>
              <a:buSzPct val="70000"/>
              <a:buFont typeface="Wingdings 2" charset="2"/>
              <a:buChar char="•"/>
            </a:pPr>
            <a:r>
              <a:rPr lang="en-US" sz="9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Consistent Success for SSO:</a:t>
            </a:r>
            <a:endPar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chemeClr val="tx2"/>
              </a:buClr>
              <a:buSzPct val="70000"/>
              <a:buFont typeface="Wingdings 2" charset="2"/>
              <a:buChar char="•"/>
            </a:pP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a:t>
            </a:r>
            <a:r>
              <a:rPr lang="en-US" sz="9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SSO (Sun-synchronous Orbit)</a:t>
            </a: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stands out with a more meaningful 100% success rate, achieved across </a:t>
            </a:r>
            <a:r>
              <a:rPr lang="en-US" sz="9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5 successful flights</a:t>
            </a: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defTabSz="457200">
              <a:lnSpc>
                <a:spcPct val="90000"/>
              </a:lnSpc>
              <a:spcBef>
                <a:spcPct val="20000"/>
              </a:spcBef>
              <a:spcAft>
                <a:spcPts val="600"/>
              </a:spcAft>
              <a:buClr>
                <a:schemeClr val="tx2"/>
              </a:buClr>
              <a:buSzPct val="70000"/>
              <a:buFont typeface="Wingdings 2" charset="2"/>
              <a:buChar char="•"/>
            </a:pPr>
            <a:r>
              <a:rPr lang="en-US" sz="9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Weak Correlation for GTO:</a:t>
            </a:r>
            <a:endPar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chemeClr val="tx2"/>
              </a:buClr>
              <a:buSzPct val="70000"/>
              <a:buFont typeface="Wingdings 2" charset="2"/>
              <a:buChar char="•"/>
            </a:pP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appears to be little or no clear relationship between flight number and success rate for </a:t>
            </a:r>
            <a:r>
              <a:rPr lang="en-US" sz="9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GTO (Geostationary Transfer Orbit)</a:t>
            </a: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defTabSz="457200">
              <a:lnSpc>
                <a:spcPct val="90000"/>
              </a:lnSpc>
              <a:spcBef>
                <a:spcPct val="20000"/>
              </a:spcBef>
              <a:spcAft>
                <a:spcPts val="600"/>
              </a:spcAft>
              <a:buClr>
                <a:schemeClr val="tx2"/>
              </a:buClr>
              <a:buSzPct val="70000"/>
              <a:buFont typeface="Wingdings 2" charset="2"/>
              <a:buChar char="•"/>
            </a:pPr>
            <a:r>
              <a:rPr lang="en-US" sz="9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Improving Success with Experience:</a:t>
            </a:r>
            <a:endPar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chemeClr val="tx2"/>
              </a:buClr>
              <a:buSzPct val="70000"/>
              <a:buFont typeface="Wingdings 2" charset="2"/>
              <a:buChar char="•"/>
            </a:pP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general, success rates tend to improve as flight numbers increase, especially for </a:t>
            </a:r>
            <a:r>
              <a:rPr lang="en-US" sz="9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LEO (Low Earth Orbit)</a:t>
            </a: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where most unsuccessful landings occurred during early launches.</a:t>
            </a:r>
          </a:p>
        </p:txBody>
      </p:sp>
      <p:sp>
        <p:nvSpPr>
          <p:cNvPr id="26" name="Rectangle 25">
            <a:extLst>
              <a:ext uri="{FF2B5EF4-FFF2-40B4-BE49-F238E27FC236}">
                <a16:creationId xmlns:a16="http://schemas.microsoft.com/office/drawing/2014/main" id="{0A22D114-11B7-46ED-94A9-18DC1C977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 scatter chart&#10;&#10;Description automatically generated">
            <a:extLst>
              <a:ext uri="{FF2B5EF4-FFF2-40B4-BE49-F238E27FC236}">
                <a16:creationId xmlns:a16="http://schemas.microsoft.com/office/drawing/2014/main" id="{89864EA9-B49D-E01D-ECD2-1696ADEEFAC6}"/>
              </a:ext>
            </a:extLst>
          </p:cNvPr>
          <p:cNvPicPr>
            <a:picLocks noChangeAspect="1"/>
          </p:cNvPicPr>
          <p:nvPr/>
        </p:nvPicPr>
        <p:blipFill>
          <a:blip r:embed="rId3">
            <a:extLst>
              <a:ext uri="{28A0092B-C50C-407E-A947-70E740481C1C}">
                <a14:useLocalDpi xmlns:a14="http://schemas.microsoft.com/office/drawing/2010/main" val="0"/>
              </a:ext>
            </a:extLst>
          </a:blip>
          <a:srcRect r="2827" b="-1"/>
          <a:stretch>
            <a:fillRect/>
          </a:stretch>
        </p:blipFill>
        <p:spPr>
          <a:xfrm>
            <a:off x="5120640" y="1438360"/>
            <a:ext cx="5676236" cy="3835314"/>
          </a:xfrm>
          <a:prstGeom prst="rect">
            <a:avLst/>
          </a:prstGeom>
          <a:solidFill>
            <a:srgbClr val="FFFFFF"/>
          </a:solidFill>
          <a:scene3d>
            <a:camera prst="orthographicFront"/>
            <a:lightRig rig="threePt" dir="t">
              <a:rot lat="0" lon="0" rev="2700000"/>
            </a:lightRig>
          </a:scene3d>
          <a:sp3d contourW="6350">
            <a:bevelT h="38100"/>
            <a:contourClr>
              <a:srgbClr val="C0C0C0"/>
            </a:contourClr>
          </a:sp3d>
        </p:spPr>
      </p:pic>
      <p:sp>
        <p:nvSpPr>
          <p:cNvPr id="5" name="Slide Number Placeholder 4">
            <a:extLst>
              <a:ext uri="{FF2B5EF4-FFF2-40B4-BE49-F238E27FC236}">
                <a16:creationId xmlns:a16="http://schemas.microsoft.com/office/drawing/2014/main" id="{5BB8C655-109D-404B-71A5-5D7BA989C921}"/>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21</a:t>
            </a:fld>
            <a:endParaRPr lang="en-US"/>
          </a:p>
        </p:txBody>
      </p:sp>
    </p:spTree>
    <p:extLst>
      <p:ext uri="{BB962C8B-B14F-4D97-AF65-F5344CB8AC3E}">
        <p14:creationId xmlns:p14="http://schemas.microsoft.com/office/powerpoint/2010/main" val="3995896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3A62907C-B86F-909B-8AD9-02F611D7807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29D6A7F-4B9F-7766-40F2-668957052FF9}"/>
              </a:ext>
            </a:extLst>
          </p:cNvPr>
          <p:cNvSpPr txBox="1">
            <a:spLocks/>
          </p:cNvSpPr>
          <p:nvPr/>
        </p:nvSpPr>
        <p:spPr>
          <a:xfrm>
            <a:off x="913795" y="609600"/>
            <a:ext cx="3078749"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Payload vs. Orbit Type</a:t>
            </a:r>
          </a:p>
        </p:txBody>
      </p:sp>
      <p:sp>
        <p:nvSpPr>
          <p:cNvPr id="7" name="TextBox 6">
            <a:extLst>
              <a:ext uri="{FF2B5EF4-FFF2-40B4-BE49-F238E27FC236}">
                <a16:creationId xmlns:a16="http://schemas.microsoft.com/office/drawing/2014/main" id="{2B75532C-8CB2-F427-CA79-D8B9CD0FE9E5}"/>
              </a:ext>
            </a:extLst>
          </p:cNvPr>
          <p:cNvSpPr txBox="1"/>
          <p:nvPr/>
        </p:nvSpPr>
        <p:spPr>
          <a:xfrm>
            <a:off x="913795" y="1732449"/>
            <a:ext cx="3078749" cy="4058751"/>
          </a:xfrm>
          <a:prstGeom prst="rect">
            <a:avLst/>
          </a:prstGeom>
        </p:spPr>
        <p:txBody>
          <a:bodyPr vert="horz" lIns="91440" tIns="45720" rIns="91440" bIns="45720" rtlCol="0" anchor="t">
            <a:normAutofit/>
          </a:bodyPr>
          <a:lstStyle/>
          <a:p>
            <a:pPr defTabSz="457200">
              <a:lnSpc>
                <a:spcPct val="90000"/>
              </a:lnSpc>
              <a:spcBef>
                <a:spcPct val="20000"/>
              </a:spcBef>
              <a:spcAft>
                <a:spcPts val="600"/>
              </a:spcAft>
              <a:buClr>
                <a:schemeClr val="tx2"/>
              </a:buClr>
              <a:buSzPct val="70000"/>
              <a:buFont typeface="Wingdings 2" charset="2"/>
              <a:buNone/>
            </a:pPr>
            <a:r>
              <a:rPr lang="en-US" sz="9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Insights from the Scatter Plot: Orbit Type vs. Payload Mass</a:t>
            </a:r>
            <a:endPar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Char char="•"/>
            </a:pPr>
            <a:r>
              <a:rPr lang="en-US" sz="9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Orbits with Higher Success for Heavier Payloads:</a:t>
            </a:r>
            <a:endPar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chemeClr val="tx2"/>
              </a:buClr>
              <a:buSzPct val="70000"/>
              <a:buFont typeface="Wingdings 2" charset="2"/>
              <a:buChar char="•"/>
            </a:pPr>
            <a:r>
              <a:rPr lang="en-US" sz="9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PO (Polar Orbit)</a:t>
            </a: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 Despite having a limited number of data points, this orbit shows a trend of successful heavy payload launches.</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9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ISS (International Space Station)</a:t>
            </a: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 Consistently supports heavier payloads with high success rates.</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9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LEO (Low Earth Orbit)</a:t>
            </a: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 Also shows a positive relationship between heavier payloads and successful missions.</a:t>
            </a:r>
          </a:p>
          <a:p>
            <a:pPr defTabSz="457200">
              <a:lnSpc>
                <a:spcPct val="90000"/>
              </a:lnSpc>
              <a:spcBef>
                <a:spcPct val="20000"/>
              </a:spcBef>
              <a:spcAft>
                <a:spcPts val="600"/>
              </a:spcAft>
              <a:buClr>
                <a:schemeClr val="tx2"/>
              </a:buClr>
              <a:buSzPct val="70000"/>
              <a:buFont typeface="Wingdings 2" charset="2"/>
              <a:buChar char="•"/>
            </a:pPr>
            <a:r>
              <a:rPr lang="en-US" sz="9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Unclear Trends for GTO:</a:t>
            </a:r>
            <a:endPar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chemeClr val="tx2"/>
              </a:buClr>
              <a:buSzPct val="70000"/>
              <a:buFont typeface="Wingdings 2" charset="2"/>
              <a:buChar char="•"/>
            </a:pP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For </a:t>
            </a:r>
            <a:r>
              <a:rPr lang="en-US" sz="9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GTO (Geostationary Transfer Orbit)</a:t>
            </a: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the relationship between payload mass and success rate remains ambiguous.</a:t>
            </a:r>
          </a:p>
          <a:p>
            <a:pPr defTabSz="457200">
              <a:lnSpc>
                <a:spcPct val="90000"/>
              </a:lnSpc>
              <a:spcBef>
                <a:spcPct val="20000"/>
              </a:spcBef>
              <a:spcAft>
                <a:spcPts val="600"/>
              </a:spcAft>
              <a:buClr>
                <a:schemeClr val="tx2"/>
              </a:buClr>
              <a:buSzPct val="70000"/>
              <a:buFont typeface="Wingdings 2" charset="2"/>
              <a:buChar char="•"/>
            </a:pPr>
            <a:r>
              <a:rPr lang="en-US" sz="9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VLEO Association with Heavy Payloads:</a:t>
            </a:r>
            <a:endPar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chemeClr val="tx2"/>
              </a:buClr>
              <a:buSzPct val="70000"/>
              <a:buFont typeface="Wingdings 2" charset="2"/>
              <a:buChar char="•"/>
            </a:pPr>
            <a:r>
              <a:rPr lang="en-US" sz="9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VLEO (Very Low Earth Orbit)</a:t>
            </a: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launches are typically associated with heavier payloads, which aligns with expectations given the nature of this orbit.</a:t>
            </a:r>
          </a:p>
        </p:txBody>
      </p:sp>
      <p:sp>
        <p:nvSpPr>
          <p:cNvPr id="12" name="Rectangle 11">
            <a:extLst>
              <a:ext uri="{FF2B5EF4-FFF2-40B4-BE49-F238E27FC236}">
                <a16:creationId xmlns:a16="http://schemas.microsoft.com/office/drawing/2014/main" id="{0A22D114-11B7-46ED-94A9-18DC1C977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6E0E4B3F-8550-4157-B21D-D61F3095181F}"/>
              </a:ext>
            </a:extLst>
          </p:cNvPr>
          <p:cNvPicPr>
            <a:picLocks noChangeAspect="1"/>
          </p:cNvPicPr>
          <p:nvPr/>
        </p:nvPicPr>
        <p:blipFill>
          <a:blip r:embed="rId3">
            <a:extLst>
              <a:ext uri="{28A0092B-C50C-407E-A947-70E740481C1C}">
                <a14:useLocalDpi xmlns:a14="http://schemas.microsoft.com/office/drawing/2010/main" val="0"/>
              </a:ext>
            </a:extLst>
          </a:blip>
          <a:srcRect r="4515" b="-1"/>
          <a:stretch>
            <a:fillRect/>
          </a:stretch>
        </p:blipFill>
        <p:spPr>
          <a:xfrm>
            <a:off x="5120640" y="1438360"/>
            <a:ext cx="5676236" cy="3835314"/>
          </a:xfrm>
          <a:prstGeom prst="rect">
            <a:avLst/>
          </a:prstGeom>
          <a:solidFill>
            <a:srgbClr val="FFFFFF"/>
          </a:solidFill>
          <a:scene3d>
            <a:camera prst="orthographicFront"/>
            <a:lightRig rig="threePt" dir="t">
              <a:rot lat="0" lon="0" rev="2700000"/>
            </a:lightRig>
          </a:scene3d>
          <a:sp3d contourW="6350">
            <a:bevelT h="38100"/>
            <a:contourClr>
              <a:srgbClr val="C0C0C0"/>
            </a:contourClr>
          </a:sp3d>
        </p:spPr>
      </p:pic>
      <p:sp>
        <p:nvSpPr>
          <p:cNvPr id="5" name="Slide Number Placeholder 4">
            <a:extLst>
              <a:ext uri="{FF2B5EF4-FFF2-40B4-BE49-F238E27FC236}">
                <a16:creationId xmlns:a16="http://schemas.microsoft.com/office/drawing/2014/main" id="{3F55C2E3-AE06-466D-C0F6-30748C1BE86A}"/>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22</a:t>
            </a:fld>
            <a:endParaRPr lang="en-US"/>
          </a:p>
        </p:txBody>
      </p:sp>
    </p:spTree>
    <p:extLst>
      <p:ext uri="{BB962C8B-B14F-4D97-AF65-F5344CB8AC3E}">
        <p14:creationId xmlns:p14="http://schemas.microsoft.com/office/powerpoint/2010/main" val="11300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D490D-ABE6-B3B9-488E-0DE094A04C1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B17C2E8-B351-B122-0380-5BDFD447CDBA}"/>
              </a:ext>
            </a:extLst>
          </p:cNvPr>
          <p:cNvSpPr txBox="1">
            <a:spLocks/>
          </p:cNvSpPr>
          <p:nvPr/>
        </p:nvSpPr>
        <p:spPr>
          <a:xfrm>
            <a:off x="913795" y="609600"/>
            <a:ext cx="3078749"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Launch Success Yearly Trend</a:t>
            </a:r>
          </a:p>
        </p:txBody>
      </p:sp>
      <p:sp>
        <p:nvSpPr>
          <p:cNvPr id="7" name="TextBox 6">
            <a:extLst>
              <a:ext uri="{FF2B5EF4-FFF2-40B4-BE49-F238E27FC236}">
                <a16:creationId xmlns:a16="http://schemas.microsoft.com/office/drawing/2014/main" id="{49E69A67-B45A-9FDE-AB80-7E754423B6ED}"/>
              </a:ext>
            </a:extLst>
          </p:cNvPr>
          <p:cNvSpPr txBox="1"/>
          <p:nvPr/>
        </p:nvSpPr>
        <p:spPr>
          <a:xfrm>
            <a:off x="913795" y="1732449"/>
            <a:ext cx="3078749" cy="4058751"/>
          </a:xfrm>
          <a:prstGeom prst="rect">
            <a:avLst/>
          </a:prstGeom>
        </p:spPr>
        <p:txBody>
          <a:bodyPr vert="horz" lIns="91440" tIns="45720" rIns="91440" bIns="45720" rtlCol="0" anchor="t">
            <a:normAutofit/>
          </a:bodyPr>
          <a:lstStyle/>
          <a:p>
            <a:pPr defTabSz="457200">
              <a:lnSpc>
                <a:spcPct val="90000"/>
              </a:lnSpc>
              <a:spcBef>
                <a:spcPct val="20000"/>
              </a:spcBef>
              <a:spcAft>
                <a:spcPts val="600"/>
              </a:spcAft>
              <a:buClr>
                <a:schemeClr val="tx2"/>
              </a:buClr>
              <a:buSzPct val="70000"/>
              <a:buFont typeface="Wingdings 2" charset="2"/>
              <a:buNone/>
            </a:pPr>
            <a:r>
              <a:rPr lang="en-US" sz="12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Insights from the Line Chart: Yearly Average Success Rate</a:t>
            </a: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Char char="•"/>
            </a:pPr>
            <a:r>
              <a:rPr lang="en-US" sz="12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Early Challenges (2010-2013):</a:t>
            </a: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chemeClr val="tx2"/>
              </a:buClr>
              <a:buSzPct val="70000"/>
              <a:buFont typeface="Wingdings 2" charset="2"/>
              <a:buChar char="•"/>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From 2010 to 2013, all landings were unsuccessful, resulting in a 0% success rate during this period.</a:t>
            </a:r>
          </a:p>
          <a:p>
            <a:pPr defTabSz="457200">
              <a:lnSpc>
                <a:spcPct val="90000"/>
              </a:lnSpc>
              <a:spcBef>
                <a:spcPct val="20000"/>
              </a:spcBef>
              <a:spcAft>
                <a:spcPts val="600"/>
              </a:spcAft>
              <a:buClr>
                <a:schemeClr val="tx2"/>
              </a:buClr>
              <a:buSzPct val="70000"/>
              <a:buFont typeface="Wingdings 2" charset="2"/>
              <a:buChar char="•"/>
            </a:pPr>
            <a:r>
              <a:rPr lang="en-US" sz="12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Steady Improvement After 2013:</a:t>
            </a: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chemeClr val="tx2"/>
              </a:buClr>
              <a:buSzPct val="70000"/>
              <a:buFont typeface="Wingdings 2" charset="2"/>
              <a:buChar char="•"/>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Success rates generally improved after 2013, although there were minor setbacks in 2018 and 2020.</a:t>
            </a:r>
          </a:p>
          <a:p>
            <a:pPr defTabSz="457200">
              <a:lnSpc>
                <a:spcPct val="90000"/>
              </a:lnSpc>
              <a:spcBef>
                <a:spcPct val="20000"/>
              </a:spcBef>
              <a:spcAft>
                <a:spcPts val="600"/>
              </a:spcAft>
              <a:buClr>
                <a:schemeClr val="tx2"/>
              </a:buClr>
              <a:buSzPct val="70000"/>
              <a:buFont typeface="Wingdings 2" charset="2"/>
              <a:buChar char="•"/>
            </a:pPr>
            <a:r>
              <a:rPr lang="en-US" sz="12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Consistent High Performance After 2016:</a:t>
            </a: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chemeClr val="tx2"/>
              </a:buClr>
              <a:buSzPct val="70000"/>
              <a:buFont typeface="Wingdings 2" charset="2"/>
              <a:buChar char="•"/>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Since 2016, the success rate has consistently remained above 50%, indicating a significant increase in overall reliability.</a:t>
            </a:r>
          </a:p>
        </p:txBody>
      </p:sp>
      <p:pic>
        <p:nvPicPr>
          <p:cNvPr id="2" name="Picture 1" descr="Chart&#10;&#10;Description automatically generated with medium confidence">
            <a:extLst>
              <a:ext uri="{FF2B5EF4-FFF2-40B4-BE49-F238E27FC236}">
                <a16:creationId xmlns:a16="http://schemas.microsoft.com/office/drawing/2014/main" id="{80812931-A1BF-E446-892D-8EE92499BBAB}"/>
              </a:ext>
            </a:extLst>
          </p:cNvPr>
          <p:cNvPicPr>
            <a:picLocks noChangeAspect="1"/>
          </p:cNvPicPr>
          <p:nvPr/>
        </p:nvPicPr>
        <p:blipFill>
          <a:blip r:embed="rId2">
            <a:extLst>
              <a:ext uri="{28A0092B-C50C-407E-A947-70E740481C1C}">
                <a14:useLocalDpi xmlns:a14="http://schemas.microsoft.com/office/drawing/2010/main" val="0"/>
              </a:ext>
            </a:extLst>
          </a:blip>
          <a:srcRect t="467" r="-3" b="-3"/>
          <a:stretch>
            <a:fillRect/>
          </a:stretch>
        </p:blipFill>
        <p:spPr>
          <a:xfrm>
            <a:off x="5120640" y="1438360"/>
            <a:ext cx="5676236" cy="3835314"/>
          </a:xfrm>
          <a:prstGeom prst="rect">
            <a:avLst/>
          </a:prstGeom>
          <a:solidFill>
            <a:srgbClr val="FFFFFF"/>
          </a:solidFill>
          <a:scene3d>
            <a:camera prst="orthographicFront"/>
            <a:lightRig rig="threePt" dir="t">
              <a:rot lat="0" lon="0" rev="2700000"/>
            </a:lightRig>
          </a:scene3d>
          <a:sp3d contourW="6350">
            <a:bevelT h="38100"/>
            <a:contourClr>
              <a:srgbClr val="C0C0C0"/>
            </a:contourClr>
          </a:sp3d>
        </p:spPr>
      </p:pic>
      <p:sp>
        <p:nvSpPr>
          <p:cNvPr id="5" name="Slide Number Placeholder 4">
            <a:extLst>
              <a:ext uri="{FF2B5EF4-FFF2-40B4-BE49-F238E27FC236}">
                <a16:creationId xmlns:a16="http://schemas.microsoft.com/office/drawing/2014/main" id="{28E940FA-9EA9-10AD-F1E2-036191A2FB1B}"/>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23</a:t>
            </a:fld>
            <a:endParaRPr lang="en-US"/>
          </a:p>
        </p:txBody>
      </p:sp>
    </p:spTree>
    <p:extLst>
      <p:ext uri="{BB962C8B-B14F-4D97-AF65-F5344CB8AC3E}">
        <p14:creationId xmlns:p14="http://schemas.microsoft.com/office/powerpoint/2010/main" val="367318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962DF-B1F8-96C9-105A-9FB0F0820CA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C407375-A642-63B7-EAB8-5908BC8886B2}"/>
              </a:ext>
            </a:extLst>
          </p:cNvPr>
          <p:cNvSpPr txBox="1">
            <a:spLocks/>
          </p:cNvSpPr>
          <p:nvPr/>
        </p:nvSpPr>
        <p:spPr>
          <a:xfrm>
            <a:off x="913795" y="609600"/>
            <a:ext cx="7356445"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All Launch Site Names</a:t>
            </a:r>
          </a:p>
        </p:txBody>
      </p:sp>
      <p:sp>
        <p:nvSpPr>
          <p:cNvPr id="7" name="TextBox 6">
            <a:extLst>
              <a:ext uri="{FF2B5EF4-FFF2-40B4-BE49-F238E27FC236}">
                <a16:creationId xmlns:a16="http://schemas.microsoft.com/office/drawing/2014/main" id="{45462DA8-D274-5A0B-5CAE-9E4A24220992}"/>
              </a:ext>
            </a:extLst>
          </p:cNvPr>
          <p:cNvSpPr txBox="1"/>
          <p:nvPr/>
        </p:nvSpPr>
        <p:spPr>
          <a:xfrm>
            <a:off x="2214275" y="5785207"/>
            <a:ext cx="8118445" cy="482431"/>
          </a:xfrm>
          <a:prstGeom prst="rect">
            <a:avLst/>
          </a:prstGeom>
        </p:spPr>
        <p:txBody>
          <a:bodyPr vert="horz" lIns="91440" tIns="45720" rIns="91440" bIns="45720" rtlCol="0" anchor="t">
            <a:normAutofit/>
          </a:bodyPr>
          <a:lstStyle/>
          <a:p>
            <a:r>
              <a:rPr lang="en-GB" sz="1400" dirty="0"/>
              <a:t>The word </a:t>
            </a:r>
            <a:r>
              <a:rPr lang="en-GB" sz="1400" dirty="0">
                <a:solidFill>
                  <a:srgbClr val="61AFEF"/>
                </a:solidFill>
                <a:latin typeface="Consolas" panose="020B0609020204030204" pitchFamily="49" charset="0"/>
              </a:rPr>
              <a:t>distinct</a:t>
            </a:r>
            <a:r>
              <a:rPr lang="en-GB" sz="1400" dirty="0"/>
              <a:t> returns only unique values from the </a:t>
            </a:r>
            <a:r>
              <a:rPr lang="en-GB" sz="1400" dirty="0">
                <a:solidFill>
                  <a:srgbClr val="D69D68"/>
                </a:solidFill>
                <a:latin typeface="Consolas" panose="020B0609020204030204" pitchFamily="49" charset="0"/>
              </a:rPr>
              <a:t>LAUNCH_SITE</a:t>
            </a:r>
            <a:r>
              <a:rPr lang="en-GB" sz="1400" dirty="0"/>
              <a:t> column of the </a:t>
            </a:r>
            <a:r>
              <a:rPr lang="en-GB" sz="1400" dirty="0">
                <a:solidFill>
                  <a:srgbClr val="D69D68"/>
                </a:solidFill>
                <a:latin typeface="Consolas" panose="020B0609020204030204" pitchFamily="49" charset="0"/>
              </a:rPr>
              <a:t>SPACEXTBL</a:t>
            </a:r>
            <a:r>
              <a:rPr lang="en-GB" sz="1400" dirty="0"/>
              <a:t> table.</a:t>
            </a:r>
          </a:p>
        </p:txBody>
      </p:sp>
      <p:sp>
        <p:nvSpPr>
          <p:cNvPr id="5" name="Slide Number Placeholder 4">
            <a:extLst>
              <a:ext uri="{FF2B5EF4-FFF2-40B4-BE49-F238E27FC236}">
                <a16:creationId xmlns:a16="http://schemas.microsoft.com/office/drawing/2014/main" id="{B93FCDBA-A13D-6D74-162F-18DF31461121}"/>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24</a:t>
            </a:fld>
            <a:endParaRPr lang="en-US"/>
          </a:p>
        </p:txBody>
      </p:sp>
      <p:pic>
        <p:nvPicPr>
          <p:cNvPr id="6" name="Picture 5">
            <a:extLst>
              <a:ext uri="{FF2B5EF4-FFF2-40B4-BE49-F238E27FC236}">
                <a16:creationId xmlns:a16="http://schemas.microsoft.com/office/drawing/2014/main" id="{75AA8D7F-3089-B658-5F01-3B35AB86AE60}"/>
              </a:ext>
            </a:extLst>
          </p:cNvPr>
          <p:cNvPicPr>
            <a:picLocks noChangeAspect="1"/>
          </p:cNvPicPr>
          <p:nvPr/>
        </p:nvPicPr>
        <p:blipFill>
          <a:blip r:embed="rId2"/>
          <a:stretch>
            <a:fillRect/>
          </a:stretch>
        </p:blipFill>
        <p:spPr>
          <a:xfrm>
            <a:off x="1623046" y="2402898"/>
            <a:ext cx="7622553" cy="694714"/>
          </a:xfrm>
          <a:prstGeom prst="rect">
            <a:avLst/>
          </a:prstGeom>
        </p:spPr>
      </p:pic>
      <p:pic>
        <p:nvPicPr>
          <p:cNvPr id="11" name="Picture 10">
            <a:extLst>
              <a:ext uri="{FF2B5EF4-FFF2-40B4-BE49-F238E27FC236}">
                <a16:creationId xmlns:a16="http://schemas.microsoft.com/office/drawing/2014/main" id="{CEDA04AD-CF9F-EDBC-9E6E-E1041AE014F4}"/>
              </a:ext>
            </a:extLst>
          </p:cNvPr>
          <p:cNvPicPr>
            <a:picLocks noChangeAspect="1"/>
          </p:cNvPicPr>
          <p:nvPr/>
        </p:nvPicPr>
        <p:blipFill>
          <a:blip r:embed="rId3"/>
          <a:stretch>
            <a:fillRect/>
          </a:stretch>
        </p:blipFill>
        <p:spPr>
          <a:xfrm>
            <a:off x="6273497" y="3729679"/>
            <a:ext cx="1171739" cy="1486107"/>
          </a:xfrm>
          <a:prstGeom prst="rect">
            <a:avLst/>
          </a:prstGeom>
        </p:spPr>
      </p:pic>
      <p:sp>
        <p:nvSpPr>
          <p:cNvPr id="13" name="TextBox 12">
            <a:extLst>
              <a:ext uri="{FF2B5EF4-FFF2-40B4-BE49-F238E27FC236}">
                <a16:creationId xmlns:a16="http://schemas.microsoft.com/office/drawing/2014/main" id="{30A922E0-315D-C093-BDA7-0E310F763E40}"/>
              </a:ext>
            </a:extLst>
          </p:cNvPr>
          <p:cNvSpPr txBox="1"/>
          <p:nvPr/>
        </p:nvSpPr>
        <p:spPr>
          <a:xfrm>
            <a:off x="3662377" y="3702745"/>
            <a:ext cx="1859280" cy="1477328"/>
          </a:xfrm>
          <a:prstGeom prst="rect">
            <a:avLst/>
          </a:prstGeom>
          <a:noFill/>
        </p:spPr>
        <p:txBody>
          <a:bodyPr wrap="square">
            <a:spAutoFit/>
          </a:bodyPr>
          <a:lstStyle/>
          <a:p>
            <a:r>
              <a:rPr lang="en-US" dirty="0"/>
              <a:t>Displaying 5 records where launch sites begin with the string 'CCA'.</a:t>
            </a:r>
          </a:p>
        </p:txBody>
      </p:sp>
    </p:spTree>
    <p:extLst>
      <p:ext uri="{BB962C8B-B14F-4D97-AF65-F5344CB8AC3E}">
        <p14:creationId xmlns:p14="http://schemas.microsoft.com/office/powerpoint/2010/main" val="835800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0271C-F9FC-ACE4-F48C-6ED31B40F69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3EA5247-7AC5-0526-36C4-AADA1233C993}"/>
              </a:ext>
            </a:extLst>
          </p:cNvPr>
          <p:cNvSpPr txBox="1">
            <a:spLocks/>
          </p:cNvSpPr>
          <p:nvPr/>
        </p:nvSpPr>
        <p:spPr>
          <a:xfrm>
            <a:off x="913795" y="609600"/>
            <a:ext cx="7356445"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Launch Site Names Begin with 'CCA'</a:t>
            </a:r>
          </a:p>
        </p:txBody>
      </p:sp>
      <p:sp>
        <p:nvSpPr>
          <p:cNvPr id="7" name="TextBox 6">
            <a:extLst>
              <a:ext uri="{FF2B5EF4-FFF2-40B4-BE49-F238E27FC236}">
                <a16:creationId xmlns:a16="http://schemas.microsoft.com/office/drawing/2014/main" id="{E110A4EB-3CC1-6C40-7CE6-9B3CE3FD62D4}"/>
              </a:ext>
            </a:extLst>
          </p:cNvPr>
          <p:cNvSpPr txBox="1"/>
          <p:nvPr/>
        </p:nvSpPr>
        <p:spPr>
          <a:xfrm>
            <a:off x="741681" y="5297189"/>
            <a:ext cx="9591040" cy="970450"/>
          </a:xfrm>
          <a:prstGeom prst="rect">
            <a:avLst/>
          </a:prstGeom>
        </p:spPr>
        <p:txBody>
          <a:bodyPr vert="horz" lIns="91440" tIns="45720" rIns="91440" bIns="45720" rtlCol="0" anchor="t">
            <a:normAutofit/>
          </a:bodyPr>
          <a:lstStyle/>
          <a:p>
            <a:r>
              <a:rPr lang="en-GB" sz="1600" dirty="0">
                <a:solidFill>
                  <a:srgbClr val="61AFEF"/>
                </a:solidFill>
                <a:latin typeface="Consolas" panose="020B0609020204030204" pitchFamily="49" charset="0"/>
              </a:rPr>
              <a:t>limit 5</a:t>
            </a:r>
            <a:r>
              <a:rPr lang="en-GB" sz="1600" dirty="0"/>
              <a:t> fetches only 5 records, and the </a:t>
            </a:r>
            <a:r>
              <a:rPr lang="en-GB" sz="1600" dirty="0">
                <a:solidFill>
                  <a:srgbClr val="61AFEF"/>
                </a:solidFill>
                <a:latin typeface="Consolas" panose="020B0609020204030204" pitchFamily="49" charset="0"/>
              </a:rPr>
              <a:t>like</a:t>
            </a:r>
            <a:r>
              <a:rPr lang="en-GB" sz="1600" dirty="0"/>
              <a:t> keyword is used with the wild card </a:t>
            </a:r>
            <a:r>
              <a:rPr lang="en-GB" sz="1600" dirty="0">
                <a:solidFill>
                  <a:srgbClr val="789865"/>
                </a:solidFill>
                <a:latin typeface="Consolas" panose="020B0609020204030204" pitchFamily="49" charset="0"/>
              </a:rPr>
              <a:t>‘CCA%’</a:t>
            </a:r>
            <a:r>
              <a:rPr lang="en-GB" sz="1600" dirty="0"/>
              <a:t> to retrieve string values beginning with ‘CCA’. </a:t>
            </a:r>
          </a:p>
        </p:txBody>
      </p:sp>
      <p:sp>
        <p:nvSpPr>
          <p:cNvPr id="5" name="Slide Number Placeholder 4">
            <a:extLst>
              <a:ext uri="{FF2B5EF4-FFF2-40B4-BE49-F238E27FC236}">
                <a16:creationId xmlns:a16="http://schemas.microsoft.com/office/drawing/2014/main" id="{F32519A4-8753-21D5-C8AA-B7F253BCF994}"/>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25</a:t>
            </a:fld>
            <a:endParaRPr lang="en-US"/>
          </a:p>
        </p:txBody>
      </p:sp>
      <p:pic>
        <p:nvPicPr>
          <p:cNvPr id="3" name="Picture 2">
            <a:extLst>
              <a:ext uri="{FF2B5EF4-FFF2-40B4-BE49-F238E27FC236}">
                <a16:creationId xmlns:a16="http://schemas.microsoft.com/office/drawing/2014/main" id="{40E9EB14-D58D-C300-6AFD-62277D69F138}"/>
              </a:ext>
            </a:extLst>
          </p:cNvPr>
          <p:cNvPicPr>
            <a:picLocks noChangeAspect="1"/>
          </p:cNvPicPr>
          <p:nvPr/>
        </p:nvPicPr>
        <p:blipFill>
          <a:blip r:embed="rId2"/>
          <a:stretch>
            <a:fillRect/>
          </a:stretch>
        </p:blipFill>
        <p:spPr>
          <a:xfrm>
            <a:off x="1301217" y="2644785"/>
            <a:ext cx="7761468" cy="482431"/>
          </a:xfrm>
          <a:prstGeom prst="rect">
            <a:avLst/>
          </a:prstGeom>
        </p:spPr>
      </p:pic>
      <p:pic>
        <p:nvPicPr>
          <p:cNvPr id="9" name="Picture 8">
            <a:extLst>
              <a:ext uri="{FF2B5EF4-FFF2-40B4-BE49-F238E27FC236}">
                <a16:creationId xmlns:a16="http://schemas.microsoft.com/office/drawing/2014/main" id="{A18DBA78-5C41-B558-198A-C6819247935D}"/>
              </a:ext>
            </a:extLst>
          </p:cNvPr>
          <p:cNvPicPr>
            <a:picLocks noChangeAspect="1"/>
          </p:cNvPicPr>
          <p:nvPr/>
        </p:nvPicPr>
        <p:blipFill>
          <a:blip r:embed="rId3"/>
          <a:stretch>
            <a:fillRect/>
          </a:stretch>
        </p:blipFill>
        <p:spPr>
          <a:xfrm>
            <a:off x="9919097" y="1853047"/>
            <a:ext cx="971686" cy="2867425"/>
          </a:xfrm>
          <a:prstGeom prst="rect">
            <a:avLst/>
          </a:prstGeom>
        </p:spPr>
      </p:pic>
    </p:spTree>
    <p:extLst>
      <p:ext uri="{BB962C8B-B14F-4D97-AF65-F5344CB8AC3E}">
        <p14:creationId xmlns:p14="http://schemas.microsoft.com/office/powerpoint/2010/main" val="3343151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01ED8-4AFE-6DA2-4D34-919529D8A58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73451B3-DCD0-752D-922F-F37660B6089C}"/>
              </a:ext>
            </a:extLst>
          </p:cNvPr>
          <p:cNvSpPr txBox="1">
            <a:spLocks/>
          </p:cNvSpPr>
          <p:nvPr/>
        </p:nvSpPr>
        <p:spPr>
          <a:xfrm>
            <a:off x="913795" y="609600"/>
            <a:ext cx="7356445"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Total Payload Mass</a:t>
            </a:r>
          </a:p>
        </p:txBody>
      </p:sp>
      <p:sp>
        <p:nvSpPr>
          <p:cNvPr id="5" name="Slide Number Placeholder 4">
            <a:extLst>
              <a:ext uri="{FF2B5EF4-FFF2-40B4-BE49-F238E27FC236}">
                <a16:creationId xmlns:a16="http://schemas.microsoft.com/office/drawing/2014/main" id="{80E84BE9-B6EA-C13C-4BCF-18339CAC2120}"/>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26</a:t>
            </a:fld>
            <a:endParaRPr lang="en-US"/>
          </a:p>
        </p:txBody>
      </p:sp>
      <p:pic>
        <p:nvPicPr>
          <p:cNvPr id="6" name="Picture 5">
            <a:extLst>
              <a:ext uri="{FF2B5EF4-FFF2-40B4-BE49-F238E27FC236}">
                <a16:creationId xmlns:a16="http://schemas.microsoft.com/office/drawing/2014/main" id="{B275A57C-C039-04C4-DD48-75785D18BE4F}"/>
              </a:ext>
            </a:extLst>
          </p:cNvPr>
          <p:cNvPicPr>
            <a:picLocks noChangeAspect="1"/>
          </p:cNvPicPr>
          <p:nvPr/>
        </p:nvPicPr>
        <p:blipFill>
          <a:blip r:embed="rId2"/>
          <a:stretch>
            <a:fillRect/>
          </a:stretch>
        </p:blipFill>
        <p:spPr>
          <a:xfrm>
            <a:off x="1401384" y="2212647"/>
            <a:ext cx="9866172" cy="425791"/>
          </a:xfrm>
          <a:prstGeom prst="rect">
            <a:avLst/>
          </a:prstGeom>
        </p:spPr>
      </p:pic>
      <p:pic>
        <p:nvPicPr>
          <p:cNvPr id="10" name="Picture 9">
            <a:extLst>
              <a:ext uri="{FF2B5EF4-FFF2-40B4-BE49-F238E27FC236}">
                <a16:creationId xmlns:a16="http://schemas.microsoft.com/office/drawing/2014/main" id="{047F5155-EAD5-C3C2-6395-BADCCE17511F}"/>
              </a:ext>
            </a:extLst>
          </p:cNvPr>
          <p:cNvPicPr>
            <a:picLocks noChangeAspect="1"/>
          </p:cNvPicPr>
          <p:nvPr/>
        </p:nvPicPr>
        <p:blipFill>
          <a:blip r:embed="rId3"/>
          <a:stretch>
            <a:fillRect/>
          </a:stretch>
        </p:blipFill>
        <p:spPr>
          <a:xfrm>
            <a:off x="7036010" y="3109868"/>
            <a:ext cx="2941110" cy="1223940"/>
          </a:xfrm>
          <a:prstGeom prst="rect">
            <a:avLst/>
          </a:prstGeom>
        </p:spPr>
      </p:pic>
      <p:sp>
        <p:nvSpPr>
          <p:cNvPr id="12" name="TextBox 11">
            <a:extLst>
              <a:ext uri="{FF2B5EF4-FFF2-40B4-BE49-F238E27FC236}">
                <a16:creationId xmlns:a16="http://schemas.microsoft.com/office/drawing/2014/main" id="{5ACB3A27-31AD-9A37-03A9-24EBAAA62713}"/>
              </a:ext>
            </a:extLst>
          </p:cNvPr>
          <p:cNvSpPr txBox="1"/>
          <p:nvPr/>
        </p:nvSpPr>
        <p:spPr>
          <a:xfrm>
            <a:off x="3048000" y="3260173"/>
            <a:ext cx="3048000" cy="923330"/>
          </a:xfrm>
          <a:prstGeom prst="rect">
            <a:avLst/>
          </a:prstGeom>
          <a:noFill/>
        </p:spPr>
        <p:txBody>
          <a:bodyPr wrap="square">
            <a:spAutoFit/>
          </a:bodyPr>
          <a:lstStyle/>
          <a:p>
            <a:r>
              <a:rPr lang="en-US" dirty="0"/>
              <a:t>Displaying the total payload mass carried by boosters launched by NASA (CRS)</a:t>
            </a:r>
          </a:p>
        </p:txBody>
      </p:sp>
    </p:spTree>
    <p:extLst>
      <p:ext uri="{BB962C8B-B14F-4D97-AF65-F5344CB8AC3E}">
        <p14:creationId xmlns:p14="http://schemas.microsoft.com/office/powerpoint/2010/main" val="2860554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108D5-F40B-230C-1E4C-8D35B61D67D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6FAF5AA-07F5-C35E-2624-BE251FF93942}"/>
              </a:ext>
            </a:extLst>
          </p:cNvPr>
          <p:cNvSpPr txBox="1">
            <a:spLocks/>
          </p:cNvSpPr>
          <p:nvPr/>
        </p:nvSpPr>
        <p:spPr>
          <a:xfrm>
            <a:off x="913795" y="609600"/>
            <a:ext cx="7356445"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Average Payload Mass by F9 v1.1</a:t>
            </a:r>
          </a:p>
        </p:txBody>
      </p:sp>
      <p:sp>
        <p:nvSpPr>
          <p:cNvPr id="5" name="Slide Number Placeholder 4">
            <a:extLst>
              <a:ext uri="{FF2B5EF4-FFF2-40B4-BE49-F238E27FC236}">
                <a16:creationId xmlns:a16="http://schemas.microsoft.com/office/drawing/2014/main" id="{17FDFA9C-00AB-0115-1977-190B8F352F7C}"/>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27</a:t>
            </a:fld>
            <a:endParaRPr lang="en-US"/>
          </a:p>
        </p:txBody>
      </p:sp>
      <p:pic>
        <p:nvPicPr>
          <p:cNvPr id="3" name="Picture 2">
            <a:extLst>
              <a:ext uri="{FF2B5EF4-FFF2-40B4-BE49-F238E27FC236}">
                <a16:creationId xmlns:a16="http://schemas.microsoft.com/office/drawing/2014/main" id="{73EF072D-3666-0CB4-98EC-E2A2B79AB32F}"/>
              </a:ext>
            </a:extLst>
          </p:cNvPr>
          <p:cNvPicPr>
            <a:picLocks noChangeAspect="1"/>
          </p:cNvPicPr>
          <p:nvPr/>
        </p:nvPicPr>
        <p:blipFill>
          <a:blip r:embed="rId2"/>
          <a:stretch>
            <a:fillRect/>
          </a:stretch>
        </p:blipFill>
        <p:spPr>
          <a:xfrm>
            <a:off x="289709" y="2347610"/>
            <a:ext cx="11612581" cy="504895"/>
          </a:xfrm>
          <a:prstGeom prst="rect">
            <a:avLst/>
          </a:prstGeom>
        </p:spPr>
      </p:pic>
      <p:pic>
        <p:nvPicPr>
          <p:cNvPr id="8" name="Picture 7">
            <a:extLst>
              <a:ext uri="{FF2B5EF4-FFF2-40B4-BE49-F238E27FC236}">
                <a16:creationId xmlns:a16="http://schemas.microsoft.com/office/drawing/2014/main" id="{E025FD3E-F5EE-7798-B6B1-AC8088ACE2C5}"/>
              </a:ext>
            </a:extLst>
          </p:cNvPr>
          <p:cNvPicPr>
            <a:picLocks noChangeAspect="1"/>
          </p:cNvPicPr>
          <p:nvPr/>
        </p:nvPicPr>
        <p:blipFill>
          <a:blip r:embed="rId3"/>
          <a:stretch>
            <a:fillRect/>
          </a:stretch>
        </p:blipFill>
        <p:spPr>
          <a:xfrm>
            <a:off x="6317109" y="4124961"/>
            <a:ext cx="3341989" cy="1159866"/>
          </a:xfrm>
          <a:prstGeom prst="rect">
            <a:avLst/>
          </a:prstGeom>
        </p:spPr>
      </p:pic>
      <p:sp>
        <p:nvSpPr>
          <p:cNvPr id="11" name="TextBox 10">
            <a:extLst>
              <a:ext uri="{FF2B5EF4-FFF2-40B4-BE49-F238E27FC236}">
                <a16:creationId xmlns:a16="http://schemas.microsoft.com/office/drawing/2014/main" id="{3BA135CE-F16F-EDF9-8DCC-7158AC5D1DB8}"/>
              </a:ext>
            </a:extLst>
          </p:cNvPr>
          <p:cNvSpPr txBox="1"/>
          <p:nvPr/>
        </p:nvSpPr>
        <p:spPr>
          <a:xfrm>
            <a:off x="3048000" y="4005496"/>
            <a:ext cx="2143760" cy="1200329"/>
          </a:xfrm>
          <a:prstGeom prst="rect">
            <a:avLst/>
          </a:prstGeom>
          <a:noFill/>
        </p:spPr>
        <p:txBody>
          <a:bodyPr wrap="square">
            <a:spAutoFit/>
          </a:bodyPr>
          <a:lstStyle/>
          <a:p>
            <a:r>
              <a:rPr lang="en-US" dirty="0"/>
              <a:t>Displaying average payload mass carried by booster version F9 v1.1</a:t>
            </a:r>
          </a:p>
        </p:txBody>
      </p:sp>
    </p:spTree>
    <p:extLst>
      <p:ext uri="{BB962C8B-B14F-4D97-AF65-F5344CB8AC3E}">
        <p14:creationId xmlns:p14="http://schemas.microsoft.com/office/powerpoint/2010/main" val="577705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470D-C923-3D12-DBDA-58A6C6F3BF3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B80E36B-959C-4D9A-296D-EFA63A8B7620}"/>
              </a:ext>
            </a:extLst>
          </p:cNvPr>
          <p:cNvSpPr txBox="1">
            <a:spLocks/>
          </p:cNvSpPr>
          <p:nvPr/>
        </p:nvSpPr>
        <p:spPr>
          <a:xfrm>
            <a:off x="913795" y="609600"/>
            <a:ext cx="7356445"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First Successful Ground Landing Date</a:t>
            </a:r>
          </a:p>
        </p:txBody>
      </p:sp>
      <p:sp>
        <p:nvSpPr>
          <p:cNvPr id="5" name="Slide Number Placeholder 4">
            <a:extLst>
              <a:ext uri="{FF2B5EF4-FFF2-40B4-BE49-F238E27FC236}">
                <a16:creationId xmlns:a16="http://schemas.microsoft.com/office/drawing/2014/main" id="{0D79DF1A-96B9-9429-C006-C802D3967EEC}"/>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28</a:t>
            </a:fld>
            <a:endParaRPr lang="en-US"/>
          </a:p>
        </p:txBody>
      </p:sp>
      <p:pic>
        <p:nvPicPr>
          <p:cNvPr id="6" name="Picture 5">
            <a:extLst>
              <a:ext uri="{FF2B5EF4-FFF2-40B4-BE49-F238E27FC236}">
                <a16:creationId xmlns:a16="http://schemas.microsoft.com/office/drawing/2014/main" id="{697B8CE1-89FD-5201-D3B9-CD4A14C65896}"/>
              </a:ext>
            </a:extLst>
          </p:cNvPr>
          <p:cNvPicPr>
            <a:picLocks noChangeAspect="1"/>
          </p:cNvPicPr>
          <p:nvPr/>
        </p:nvPicPr>
        <p:blipFill>
          <a:blip r:embed="rId2"/>
          <a:stretch>
            <a:fillRect/>
          </a:stretch>
        </p:blipFill>
        <p:spPr>
          <a:xfrm>
            <a:off x="588762" y="2499124"/>
            <a:ext cx="11298554" cy="509517"/>
          </a:xfrm>
          <a:prstGeom prst="rect">
            <a:avLst/>
          </a:prstGeom>
        </p:spPr>
      </p:pic>
      <p:pic>
        <p:nvPicPr>
          <p:cNvPr id="9" name="Picture 8">
            <a:extLst>
              <a:ext uri="{FF2B5EF4-FFF2-40B4-BE49-F238E27FC236}">
                <a16:creationId xmlns:a16="http://schemas.microsoft.com/office/drawing/2014/main" id="{C72B3F58-B935-2BB5-686A-1E8AE34D764A}"/>
              </a:ext>
            </a:extLst>
          </p:cNvPr>
          <p:cNvPicPr>
            <a:picLocks noChangeAspect="1"/>
          </p:cNvPicPr>
          <p:nvPr/>
        </p:nvPicPr>
        <p:blipFill>
          <a:blip r:embed="rId3"/>
          <a:stretch>
            <a:fillRect/>
          </a:stretch>
        </p:blipFill>
        <p:spPr>
          <a:xfrm>
            <a:off x="6532125" y="3927715"/>
            <a:ext cx="3981886" cy="1423691"/>
          </a:xfrm>
          <a:prstGeom prst="rect">
            <a:avLst/>
          </a:prstGeom>
        </p:spPr>
      </p:pic>
      <p:sp>
        <p:nvSpPr>
          <p:cNvPr id="11" name="TextBox 10">
            <a:extLst>
              <a:ext uri="{FF2B5EF4-FFF2-40B4-BE49-F238E27FC236}">
                <a16:creationId xmlns:a16="http://schemas.microsoft.com/office/drawing/2014/main" id="{57380ABC-B5FA-6D19-628C-E024D33041AC}"/>
              </a:ext>
            </a:extLst>
          </p:cNvPr>
          <p:cNvSpPr txBox="1"/>
          <p:nvPr/>
        </p:nvSpPr>
        <p:spPr>
          <a:xfrm>
            <a:off x="3119120" y="3849360"/>
            <a:ext cx="2113280" cy="1477328"/>
          </a:xfrm>
          <a:prstGeom prst="rect">
            <a:avLst/>
          </a:prstGeom>
          <a:noFill/>
        </p:spPr>
        <p:txBody>
          <a:bodyPr wrap="square">
            <a:spAutoFit/>
          </a:bodyPr>
          <a:lstStyle/>
          <a:p>
            <a:r>
              <a:rPr lang="en-US" dirty="0"/>
              <a:t>Listing the date when the first successful landing outcome in ground pad was achieved</a:t>
            </a:r>
          </a:p>
        </p:txBody>
      </p:sp>
    </p:spTree>
    <p:extLst>
      <p:ext uri="{BB962C8B-B14F-4D97-AF65-F5344CB8AC3E}">
        <p14:creationId xmlns:p14="http://schemas.microsoft.com/office/powerpoint/2010/main" val="2732075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A892E-3544-E039-467C-BA326343646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173D2BF-FF58-4011-4B59-0F6D60AC112F}"/>
              </a:ext>
            </a:extLst>
          </p:cNvPr>
          <p:cNvSpPr txBox="1">
            <a:spLocks/>
          </p:cNvSpPr>
          <p:nvPr/>
        </p:nvSpPr>
        <p:spPr>
          <a:xfrm>
            <a:off x="913795" y="609600"/>
            <a:ext cx="10973521"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Successful Drone Ship Landing with Payload between 4000 and 6000</a:t>
            </a:r>
          </a:p>
        </p:txBody>
      </p:sp>
      <p:sp>
        <p:nvSpPr>
          <p:cNvPr id="5" name="Slide Number Placeholder 4">
            <a:extLst>
              <a:ext uri="{FF2B5EF4-FFF2-40B4-BE49-F238E27FC236}">
                <a16:creationId xmlns:a16="http://schemas.microsoft.com/office/drawing/2014/main" id="{882F60B3-C5E9-F9BF-D904-C34C1B59D4AE}"/>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29</a:t>
            </a:fld>
            <a:endParaRPr lang="en-US"/>
          </a:p>
        </p:txBody>
      </p:sp>
      <p:pic>
        <p:nvPicPr>
          <p:cNvPr id="3" name="Picture 2">
            <a:extLst>
              <a:ext uri="{FF2B5EF4-FFF2-40B4-BE49-F238E27FC236}">
                <a16:creationId xmlns:a16="http://schemas.microsoft.com/office/drawing/2014/main" id="{2C62ECBE-6ED1-58AA-83F2-8AC54245B04E}"/>
              </a:ext>
            </a:extLst>
          </p:cNvPr>
          <p:cNvPicPr>
            <a:picLocks noChangeAspect="1"/>
          </p:cNvPicPr>
          <p:nvPr/>
        </p:nvPicPr>
        <p:blipFill>
          <a:blip r:embed="rId2"/>
          <a:stretch>
            <a:fillRect/>
          </a:stretch>
        </p:blipFill>
        <p:spPr>
          <a:xfrm>
            <a:off x="667510" y="2318116"/>
            <a:ext cx="10856979" cy="308729"/>
          </a:xfrm>
          <a:prstGeom prst="rect">
            <a:avLst/>
          </a:prstGeom>
        </p:spPr>
      </p:pic>
      <p:pic>
        <p:nvPicPr>
          <p:cNvPr id="8" name="Picture 7">
            <a:extLst>
              <a:ext uri="{FF2B5EF4-FFF2-40B4-BE49-F238E27FC236}">
                <a16:creationId xmlns:a16="http://schemas.microsoft.com/office/drawing/2014/main" id="{31309C0C-BEFB-55D2-D861-F493B0018057}"/>
              </a:ext>
            </a:extLst>
          </p:cNvPr>
          <p:cNvPicPr>
            <a:picLocks noChangeAspect="1"/>
          </p:cNvPicPr>
          <p:nvPr/>
        </p:nvPicPr>
        <p:blipFill>
          <a:blip r:embed="rId3"/>
          <a:stretch>
            <a:fillRect/>
          </a:stretch>
        </p:blipFill>
        <p:spPr>
          <a:xfrm>
            <a:off x="8321041" y="3429000"/>
            <a:ext cx="1866356" cy="1947502"/>
          </a:xfrm>
          <a:prstGeom prst="rect">
            <a:avLst/>
          </a:prstGeom>
        </p:spPr>
      </p:pic>
      <p:sp>
        <p:nvSpPr>
          <p:cNvPr id="11" name="TextBox 10">
            <a:extLst>
              <a:ext uri="{FF2B5EF4-FFF2-40B4-BE49-F238E27FC236}">
                <a16:creationId xmlns:a16="http://schemas.microsoft.com/office/drawing/2014/main" id="{0BAAA598-EA3B-1CEC-2C2F-6E0443FA2619}"/>
              </a:ext>
            </a:extLst>
          </p:cNvPr>
          <p:cNvSpPr txBox="1"/>
          <p:nvPr/>
        </p:nvSpPr>
        <p:spPr>
          <a:xfrm>
            <a:off x="1717040" y="3814330"/>
            <a:ext cx="6096000" cy="923330"/>
          </a:xfrm>
          <a:prstGeom prst="rect">
            <a:avLst/>
          </a:prstGeom>
          <a:noFill/>
        </p:spPr>
        <p:txBody>
          <a:bodyPr wrap="square">
            <a:spAutoFit/>
          </a:bodyPr>
          <a:lstStyle/>
          <a:p>
            <a:r>
              <a:rPr lang="en-US" dirty="0"/>
              <a:t>Listing the names of the boosters which have success in drone ship and have payload mass greater than 4000 but less than 6000</a:t>
            </a:r>
          </a:p>
        </p:txBody>
      </p:sp>
    </p:spTree>
    <p:extLst>
      <p:ext uri="{BB962C8B-B14F-4D97-AF65-F5344CB8AC3E}">
        <p14:creationId xmlns:p14="http://schemas.microsoft.com/office/powerpoint/2010/main" val="4262073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633743" y="609599"/>
            <a:ext cx="3413156" cy="5273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a:t>
            </a:fld>
            <a:endParaRPr lang="en-US"/>
          </a:p>
        </p:txBody>
      </p:sp>
      <p:graphicFrame>
        <p:nvGraphicFramePr>
          <p:cNvPr id="21" name="Content Placeholder 2">
            <a:extLst>
              <a:ext uri="{FF2B5EF4-FFF2-40B4-BE49-F238E27FC236}">
                <a16:creationId xmlns:a16="http://schemas.microsoft.com/office/drawing/2014/main" id="{CA402958-3DE1-1B37-ED6D-64E7F20DD58C}"/>
              </a:ext>
            </a:extLst>
          </p:cNvPr>
          <p:cNvGraphicFramePr/>
          <p:nvPr>
            <p:extLst>
              <p:ext uri="{D42A27DB-BD31-4B8C-83A1-F6EECF244321}">
                <p14:modId xmlns:p14="http://schemas.microsoft.com/office/powerpoint/2010/main" val="132643264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00AE4-D6FD-EC0D-7711-677B3734D79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CD670DD-2249-7A4D-EBA2-7E3CD9667791}"/>
              </a:ext>
            </a:extLst>
          </p:cNvPr>
          <p:cNvSpPr txBox="1">
            <a:spLocks/>
          </p:cNvSpPr>
          <p:nvPr/>
        </p:nvSpPr>
        <p:spPr>
          <a:xfrm>
            <a:off x="913795" y="609600"/>
            <a:ext cx="10973521"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Total Number of Successful and Failure Mission Outcomes</a:t>
            </a:r>
          </a:p>
        </p:txBody>
      </p:sp>
      <p:sp>
        <p:nvSpPr>
          <p:cNvPr id="5" name="Slide Number Placeholder 4">
            <a:extLst>
              <a:ext uri="{FF2B5EF4-FFF2-40B4-BE49-F238E27FC236}">
                <a16:creationId xmlns:a16="http://schemas.microsoft.com/office/drawing/2014/main" id="{7866BCBA-4C33-500F-82AF-5BAD45EFA791}"/>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30</a:t>
            </a:fld>
            <a:endParaRPr lang="en-US"/>
          </a:p>
        </p:txBody>
      </p:sp>
      <p:pic>
        <p:nvPicPr>
          <p:cNvPr id="6" name="Picture 5">
            <a:extLst>
              <a:ext uri="{FF2B5EF4-FFF2-40B4-BE49-F238E27FC236}">
                <a16:creationId xmlns:a16="http://schemas.microsoft.com/office/drawing/2014/main" id="{0DF81E4E-CDE1-1630-B466-8E23320D283D}"/>
              </a:ext>
            </a:extLst>
          </p:cNvPr>
          <p:cNvPicPr>
            <a:picLocks noChangeAspect="1"/>
          </p:cNvPicPr>
          <p:nvPr/>
        </p:nvPicPr>
        <p:blipFill>
          <a:blip r:embed="rId2"/>
          <a:stretch>
            <a:fillRect/>
          </a:stretch>
        </p:blipFill>
        <p:spPr>
          <a:xfrm>
            <a:off x="618414" y="2354569"/>
            <a:ext cx="10955172" cy="472461"/>
          </a:xfrm>
          <a:prstGeom prst="rect">
            <a:avLst/>
          </a:prstGeom>
        </p:spPr>
      </p:pic>
      <p:pic>
        <p:nvPicPr>
          <p:cNvPr id="9" name="Picture 8">
            <a:extLst>
              <a:ext uri="{FF2B5EF4-FFF2-40B4-BE49-F238E27FC236}">
                <a16:creationId xmlns:a16="http://schemas.microsoft.com/office/drawing/2014/main" id="{B9F90482-0B39-C3F5-1755-DDAD31191D7E}"/>
              </a:ext>
            </a:extLst>
          </p:cNvPr>
          <p:cNvPicPr>
            <a:picLocks noChangeAspect="1"/>
          </p:cNvPicPr>
          <p:nvPr/>
        </p:nvPicPr>
        <p:blipFill>
          <a:blip r:embed="rId3"/>
          <a:stretch>
            <a:fillRect/>
          </a:stretch>
        </p:blipFill>
        <p:spPr>
          <a:xfrm>
            <a:off x="6594437" y="3601549"/>
            <a:ext cx="4026472" cy="1858371"/>
          </a:xfrm>
          <a:prstGeom prst="rect">
            <a:avLst/>
          </a:prstGeom>
        </p:spPr>
      </p:pic>
      <p:sp>
        <p:nvSpPr>
          <p:cNvPr id="11" name="TextBox 10">
            <a:extLst>
              <a:ext uri="{FF2B5EF4-FFF2-40B4-BE49-F238E27FC236}">
                <a16:creationId xmlns:a16="http://schemas.microsoft.com/office/drawing/2014/main" id="{19D3997D-9226-7C6C-7EFC-34D8B62E39A3}"/>
              </a:ext>
            </a:extLst>
          </p:cNvPr>
          <p:cNvSpPr txBox="1"/>
          <p:nvPr/>
        </p:nvSpPr>
        <p:spPr>
          <a:xfrm>
            <a:off x="2265680" y="3871118"/>
            <a:ext cx="3088640" cy="923330"/>
          </a:xfrm>
          <a:prstGeom prst="rect">
            <a:avLst/>
          </a:prstGeom>
          <a:noFill/>
        </p:spPr>
        <p:txBody>
          <a:bodyPr wrap="square">
            <a:spAutoFit/>
          </a:bodyPr>
          <a:lstStyle/>
          <a:p>
            <a:r>
              <a:rPr lang="en-US" dirty="0"/>
              <a:t>Listing the total number of successful and failure mission outcomes</a:t>
            </a:r>
          </a:p>
        </p:txBody>
      </p:sp>
    </p:spTree>
    <p:extLst>
      <p:ext uri="{BB962C8B-B14F-4D97-AF65-F5344CB8AC3E}">
        <p14:creationId xmlns:p14="http://schemas.microsoft.com/office/powerpoint/2010/main" val="2371983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B6D33-8A31-9AF9-0C39-98282E1ACD6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415CF95-AB2A-A1D7-6285-BDC0A7A047D4}"/>
              </a:ext>
            </a:extLst>
          </p:cNvPr>
          <p:cNvSpPr txBox="1">
            <a:spLocks/>
          </p:cNvSpPr>
          <p:nvPr/>
        </p:nvSpPr>
        <p:spPr>
          <a:xfrm>
            <a:off x="913795" y="609600"/>
            <a:ext cx="10973521"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Boosters Carried Maximum Payload</a:t>
            </a:r>
          </a:p>
        </p:txBody>
      </p:sp>
      <p:sp>
        <p:nvSpPr>
          <p:cNvPr id="5" name="Slide Number Placeholder 4">
            <a:extLst>
              <a:ext uri="{FF2B5EF4-FFF2-40B4-BE49-F238E27FC236}">
                <a16:creationId xmlns:a16="http://schemas.microsoft.com/office/drawing/2014/main" id="{B682CD52-04EF-86A4-BB05-0454D6D930EA}"/>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31</a:t>
            </a:fld>
            <a:endParaRPr lang="en-US"/>
          </a:p>
        </p:txBody>
      </p:sp>
      <p:pic>
        <p:nvPicPr>
          <p:cNvPr id="3" name="Picture 2">
            <a:extLst>
              <a:ext uri="{FF2B5EF4-FFF2-40B4-BE49-F238E27FC236}">
                <a16:creationId xmlns:a16="http://schemas.microsoft.com/office/drawing/2014/main" id="{AADA6FF3-EB79-6565-B2BD-F505D5C0C7A8}"/>
              </a:ext>
            </a:extLst>
          </p:cNvPr>
          <p:cNvPicPr>
            <a:picLocks noChangeAspect="1"/>
          </p:cNvPicPr>
          <p:nvPr/>
        </p:nvPicPr>
        <p:blipFill>
          <a:blip r:embed="rId2"/>
          <a:stretch>
            <a:fillRect/>
          </a:stretch>
        </p:blipFill>
        <p:spPr>
          <a:xfrm>
            <a:off x="804126" y="2273954"/>
            <a:ext cx="10583747" cy="427043"/>
          </a:xfrm>
          <a:prstGeom prst="rect">
            <a:avLst/>
          </a:prstGeom>
        </p:spPr>
      </p:pic>
      <p:pic>
        <p:nvPicPr>
          <p:cNvPr id="8" name="Picture 7">
            <a:extLst>
              <a:ext uri="{FF2B5EF4-FFF2-40B4-BE49-F238E27FC236}">
                <a16:creationId xmlns:a16="http://schemas.microsoft.com/office/drawing/2014/main" id="{A8182B4A-8361-F4BE-3B60-613E72D7235E}"/>
              </a:ext>
            </a:extLst>
          </p:cNvPr>
          <p:cNvPicPr>
            <a:picLocks noChangeAspect="1"/>
          </p:cNvPicPr>
          <p:nvPr/>
        </p:nvPicPr>
        <p:blipFill>
          <a:blip r:embed="rId3"/>
          <a:stretch>
            <a:fillRect/>
          </a:stretch>
        </p:blipFill>
        <p:spPr>
          <a:xfrm>
            <a:off x="8850215" y="3005214"/>
            <a:ext cx="1400370" cy="3448531"/>
          </a:xfrm>
          <a:prstGeom prst="rect">
            <a:avLst/>
          </a:prstGeom>
        </p:spPr>
      </p:pic>
      <p:sp>
        <p:nvSpPr>
          <p:cNvPr id="11" name="TextBox 10">
            <a:extLst>
              <a:ext uri="{FF2B5EF4-FFF2-40B4-BE49-F238E27FC236}">
                <a16:creationId xmlns:a16="http://schemas.microsoft.com/office/drawing/2014/main" id="{4FB0F59C-EF03-AA52-BA27-83E1298AF545}"/>
              </a:ext>
            </a:extLst>
          </p:cNvPr>
          <p:cNvSpPr txBox="1"/>
          <p:nvPr/>
        </p:nvSpPr>
        <p:spPr>
          <a:xfrm>
            <a:off x="2255520" y="3833838"/>
            <a:ext cx="6096000" cy="646331"/>
          </a:xfrm>
          <a:prstGeom prst="rect">
            <a:avLst/>
          </a:prstGeom>
          <a:noFill/>
        </p:spPr>
        <p:txBody>
          <a:bodyPr wrap="square">
            <a:spAutoFit/>
          </a:bodyPr>
          <a:lstStyle/>
          <a:p>
            <a:r>
              <a:rPr lang="en-US" dirty="0"/>
              <a:t>Listing the names of the booster versions which have carried the maximum payload mass</a:t>
            </a:r>
          </a:p>
        </p:txBody>
      </p:sp>
    </p:spTree>
    <p:extLst>
      <p:ext uri="{BB962C8B-B14F-4D97-AF65-F5344CB8AC3E}">
        <p14:creationId xmlns:p14="http://schemas.microsoft.com/office/powerpoint/2010/main" val="4226409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6C8FF-8BF7-6E2C-378A-962BD12C9E2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719D507-7BC6-F128-DAD8-3E42A9E3C781}"/>
              </a:ext>
            </a:extLst>
          </p:cNvPr>
          <p:cNvSpPr txBox="1">
            <a:spLocks/>
          </p:cNvSpPr>
          <p:nvPr/>
        </p:nvSpPr>
        <p:spPr>
          <a:xfrm>
            <a:off x="913795" y="609600"/>
            <a:ext cx="10973521"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2015 Launch Records</a:t>
            </a:r>
          </a:p>
        </p:txBody>
      </p:sp>
      <p:sp>
        <p:nvSpPr>
          <p:cNvPr id="5" name="Slide Number Placeholder 4">
            <a:extLst>
              <a:ext uri="{FF2B5EF4-FFF2-40B4-BE49-F238E27FC236}">
                <a16:creationId xmlns:a16="http://schemas.microsoft.com/office/drawing/2014/main" id="{7DF8206B-F769-1D83-3D22-071177E6A82A}"/>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32</a:t>
            </a:fld>
            <a:endParaRPr lang="en-US"/>
          </a:p>
        </p:txBody>
      </p:sp>
      <p:pic>
        <p:nvPicPr>
          <p:cNvPr id="6" name="Picture 5">
            <a:extLst>
              <a:ext uri="{FF2B5EF4-FFF2-40B4-BE49-F238E27FC236}">
                <a16:creationId xmlns:a16="http://schemas.microsoft.com/office/drawing/2014/main" id="{F736DEE6-F149-E541-11F7-4C674F62518A}"/>
              </a:ext>
            </a:extLst>
          </p:cNvPr>
          <p:cNvPicPr>
            <a:picLocks noChangeAspect="1"/>
          </p:cNvPicPr>
          <p:nvPr/>
        </p:nvPicPr>
        <p:blipFill>
          <a:blip r:embed="rId2"/>
          <a:stretch>
            <a:fillRect/>
          </a:stretch>
        </p:blipFill>
        <p:spPr>
          <a:xfrm>
            <a:off x="721360" y="2046966"/>
            <a:ext cx="4911971" cy="3026836"/>
          </a:xfrm>
          <a:prstGeom prst="rect">
            <a:avLst/>
          </a:prstGeom>
        </p:spPr>
      </p:pic>
      <p:pic>
        <p:nvPicPr>
          <p:cNvPr id="9" name="Picture 8">
            <a:extLst>
              <a:ext uri="{FF2B5EF4-FFF2-40B4-BE49-F238E27FC236}">
                <a16:creationId xmlns:a16="http://schemas.microsoft.com/office/drawing/2014/main" id="{ED6C597A-3EDD-6C8C-24CB-28AF93993743}"/>
              </a:ext>
            </a:extLst>
          </p:cNvPr>
          <p:cNvPicPr>
            <a:picLocks noChangeAspect="1"/>
          </p:cNvPicPr>
          <p:nvPr/>
        </p:nvPicPr>
        <p:blipFill>
          <a:blip r:embed="rId3"/>
          <a:stretch>
            <a:fillRect/>
          </a:stretch>
        </p:blipFill>
        <p:spPr>
          <a:xfrm>
            <a:off x="6409128" y="3560384"/>
            <a:ext cx="4858428" cy="943107"/>
          </a:xfrm>
          <a:prstGeom prst="rect">
            <a:avLst/>
          </a:prstGeom>
        </p:spPr>
      </p:pic>
      <p:sp>
        <p:nvSpPr>
          <p:cNvPr id="11" name="TextBox 10">
            <a:extLst>
              <a:ext uri="{FF2B5EF4-FFF2-40B4-BE49-F238E27FC236}">
                <a16:creationId xmlns:a16="http://schemas.microsoft.com/office/drawing/2014/main" id="{DD65A63F-764E-C231-756A-8D6B9D7DCA9E}"/>
              </a:ext>
            </a:extLst>
          </p:cNvPr>
          <p:cNvSpPr txBox="1"/>
          <p:nvPr/>
        </p:nvSpPr>
        <p:spPr>
          <a:xfrm>
            <a:off x="6096000" y="2408535"/>
            <a:ext cx="6096000" cy="923330"/>
          </a:xfrm>
          <a:prstGeom prst="rect">
            <a:avLst/>
          </a:prstGeom>
          <a:noFill/>
        </p:spPr>
        <p:txBody>
          <a:bodyPr wrap="square">
            <a:spAutoFit/>
          </a:bodyPr>
          <a:lstStyle/>
          <a:p>
            <a:r>
              <a:rPr lang="en-US" dirty="0"/>
              <a:t>Listing the failed landing outcomes in drone ship, their booster versions and launch site names for the months in year 2015</a:t>
            </a:r>
          </a:p>
        </p:txBody>
      </p:sp>
    </p:spTree>
    <p:extLst>
      <p:ext uri="{BB962C8B-B14F-4D97-AF65-F5344CB8AC3E}">
        <p14:creationId xmlns:p14="http://schemas.microsoft.com/office/powerpoint/2010/main" val="4203826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8EA06-F61F-D9EC-91E5-B5496D0B682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F6F969E-1A69-8AAA-77EC-329CB6CB53C4}"/>
              </a:ext>
            </a:extLst>
          </p:cNvPr>
          <p:cNvSpPr txBox="1">
            <a:spLocks/>
          </p:cNvSpPr>
          <p:nvPr/>
        </p:nvSpPr>
        <p:spPr>
          <a:xfrm>
            <a:off x="913795" y="609600"/>
            <a:ext cx="10973521"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Rank Landing Outcomes Between 2010-06-04 and 2017-03-20</a:t>
            </a:r>
          </a:p>
        </p:txBody>
      </p:sp>
      <p:sp>
        <p:nvSpPr>
          <p:cNvPr id="5" name="Slide Number Placeholder 4">
            <a:extLst>
              <a:ext uri="{FF2B5EF4-FFF2-40B4-BE49-F238E27FC236}">
                <a16:creationId xmlns:a16="http://schemas.microsoft.com/office/drawing/2014/main" id="{910DDC21-2E98-00ED-E421-6A69C8B59C03}"/>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33</a:t>
            </a:fld>
            <a:endParaRPr lang="en-US"/>
          </a:p>
        </p:txBody>
      </p:sp>
      <p:pic>
        <p:nvPicPr>
          <p:cNvPr id="3" name="Picture 2">
            <a:extLst>
              <a:ext uri="{FF2B5EF4-FFF2-40B4-BE49-F238E27FC236}">
                <a16:creationId xmlns:a16="http://schemas.microsoft.com/office/drawing/2014/main" id="{61962275-EE81-7B10-3E2D-A57E54AC0C19}"/>
              </a:ext>
            </a:extLst>
          </p:cNvPr>
          <p:cNvPicPr>
            <a:picLocks noChangeAspect="1"/>
          </p:cNvPicPr>
          <p:nvPr/>
        </p:nvPicPr>
        <p:blipFill>
          <a:blip r:embed="rId2"/>
          <a:stretch>
            <a:fillRect/>
          </a:stretch>
        </p:blipFill>
        <p:spPr>
          <a:xfrm>
            <a:off x="734505" y="2192794"/>
            <a:ext cx="6167287" cy="943107"/>
          </a:xfrm>
          <a:prstGeom prst="rect">
            <a:avLst/>
          </a:prstGeom>
        </p:spPr>
      </p:pic>
      <p:pic>
        <p:nvPicPr>
          <p:cNvPr id="8" name="Picture 7">
            <a:extLst>
              <a:ext uri="{FF2B5EF4-FFF2-40B4-BE49-F238E27FC236}">
                <a16:creationId xmlns:a16="http://schemas.microsoft.com/office/drawing/2014/main" id="{83F29590-5F2B-F550-CDA9-588BED2E9F83}"/>
              </a:ext>
            </a:extLst>
          </p:cNvPr>
          <p:cNvPicPr>
            <a:picLocks noChangeAspect="1"/>
          </p:cNvPicPr>
          <p:nvPr/>
        </p:nvPicPr>
        <p:blipFill>
          <a:blip r:embed="rId3"/>
          <a:stretch>
            <a:fillRect/>
          </a:stretch>
        </p:blipFill>
        <p:spPr>
          <a:xfrm>
            <a:off x="7702278" y="2192794"/>
            <a:ext cx="3392633" cy="2956774"/>
          </a:xfrm>
          <a:prstGeom prst="rect">
            <a:avLst/>
          </a:prstGeom>
        </p:spPr>
      </p:pic>
      <p:sp>
        <p:nvSpPr>
          <p:cNvPr id="11" name="TextBox 10">
            <a:extLst>
              <a:ext uri="{FF2B5EF4-FFF2-40B4-BE49-F238E27FC236}">
                <a16:creationId xmlns:a16="http://schemas.microsoft.com/office/drawing/2014/main" id="{DAE6C78F-61E6-0E56-D888-8DF79BABECBE}"/>
              </a:ext>
            </a:extLst>
          </p:cNvPr>
          <p:cNvSpPr txBox="1"/>
          <p:nvPr/>
        </p:nvSpPr>
        <p:spPr>
          <a:xfrm>
            <a:off x="1097089" y="3769580"/>
            <a:ext cx="6096000" cy="923330"/>
          </a:xfrm>
          <a:prstGeom prst="rect">
            <a:avLst/>
          </a:prstGeom>
          <a:noFill/>
        </p:spPr>
        <p:txBody>
          <a:bodyPr wrap="square">
            <a:spAutoFit/>
          </a:bodyPr>
          <a:lstStyle/>
          <a:p>
            <a:r>
              <a:rPr lang="en-US" dirty="0"/>
              <a:t>Ranking the count of landing outcomes (such as Failure (drone ship) or Success (ground pad)) between the date 2010-06-04 and 2017-03-20 in descending order</a:t>
            </a:r>
          </a:p>
        </p:txBody>
      </p:sp>
    </p:spTree>
    <p:extLst>
      <p:ext uri="{BB962C8B-B14F-4D97-AF65-F5344CB8AC3E}">
        <p14:creationId xmlns:p14="http://schemas.microsoft.com/office/powerpoint/2010/main" val="696075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B1D7A4-0367-3B31-019C-0DF959E90C04}"/>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3564824-0D23-1DD4-20B9-1DCC1EFAC3DC}"/>
              </a:ext>
            </a:extLst>
          </p:cNvPr>
          <p:cNvSpPr txBox="1">
            <a:spLocks/>
          </p:cNvSpPr>
          <p:nvPr/>
        </p:nvSpPr>
        <p:spPr>
          <a:xfrm>
            <a:off x="913795" y="609600"/>
            <a:ext cx="3078749"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000">
                <a:ln>
                  <a:solidFill>
                    <a:srgbClr val="404040">
                      <a:alpha val="10000"/>
                    </a:srgbClr>
                  </a:solidFill>
                </a:ln>
                <a:solidFill>
                  <a:srgbClr val="DADADA"/>
                </a:solidFill>
                <a:effectLst>
                  <a:outerShdw blurRad="9525" dist="25400" dir="14640000" algn="tl" rotWithShape="0">
                    <a:schemeClr val="bg1">
                      <a:alpha val="30000"/>
                    </a:schemeClr>
                  </a:outerShdw>
                </a:effectLst>
                <a:latin typeface="+mj-lt"/>
                <a:ea typeface="+mj-ea"/>
              </a:rPr>
              <a:t>All launch sites’ location markers on a global map</a:t>
            </a:r>
          </a:p>
        </p:txBody>
      </p:sp>
      <p:sp>
        <p:nvSpPr>
          <p:cNvPr id="13" name="TextBox 12">
            <a:extLst>
              <a:ext uri="{FF2B5EF4-FFF2-40B4-BE49-F238E27FC236}">
                <a16:creationId xmlns:a16="http://schemas.microsoft.com/office/drawing/2014/main" id="{6B05CFB7-A7A1-C9A6-6132-079A4B30C755}"/>
              </a:ext>
            </a:extLst>
          </p:cNvPr>
          <p:cNvSpPr txBox="1"/>
          <p:nvPr/>
        </p:nvSpPr>
        <p:spPr>
          <a:xfrm>
            <a:off x="913795" y="1732449"/>
            <a:ext cx="3078749" cy="4058751"/>
          </a:xfrm>
          <a:prstGeom prst="rect">
            <a:avLst/>
          </a:prstGeom>
        </p:spPr>
        <p:txBody>
          <a:bodyPr vert="horz" lIns="91440" tIns="45720" rIns="91440" bIns="45720" rtlCol="0" anchor="t">
            <a:normAutofit/>
          </a:bodyPr>
          <a:lstStyle/>
          <a:p>
            <a:pPr marL="0" marR="0" lvl="0" indent="0" defTabSz="457200" fontAlgn="base">
              <a:lnSpc>
                <a:spcPct val="90000"/>
              </a:lnSpc>
              <a:spcBef>
                <a:spcPct val="20000"/>
              </a:spcBef>
              <a:spcAft>
                <a:spcPts val="600"/>
              </a:spcAft>
              <a:buClr>
                <a:schemeClr val="tx2"/>
              </a:buClr>
              <a:buSzPct val="70000"/>
              <a:buFont typeface="Wingdings 2" charset="2"/>
              <a:buChar char="•"/>
              <a:tabLst/>
            </a:pPr>
            <a:r>
              <a:rPr kumimoji="0" lang="en-US" altLang="en-US" sz="1200" b="1" i="0" u="none" strike="noStrike" cap="none" normalizeH="0" baseline="0">
                <a:ln>
                  <a:solidFill>
                    <a:srgbClr val="404040">
                      <a:alpha val="10000"/>
                    </a:srgbClr>
                  </a:solidFill>
                </a:ln>
                <a:solidFill>
                  <a:srgbClr val="DADADA"/>
                </a:solidFill>
                <a:effectLst>
                  <a:outerShdw blurRad="9525" dist="25400" dir="14640000" algn="tl" rotWithShape="0">
                    <a:schemeClr val="bg1">
                      <a:alpha val="30000"/>
                    </a:schemeClr>
                  </a:outerShdw>
                </a:effectLst>
              </a:rPr>
              <a:t>Proximity to the Equator:</a:t>
            </a:r>
            <a:endParaRPr kumimoji="0" lang="en-US" altLang="en-US" sz="1200" b="0" i="0" u="none" strike="noStrike" cap="none" normalizeH="0" baseline="0">
              <a:ln>
                <a:solidFill>
                  <a:srgbClr val="404040">
                    <a:alpha val="10000"/>
                  </a:srgbClr>
                </a:solidFill>
              </a:ln>
              <a:solidFill>
                <a:srgbClr val="DADADA"/>
              </a:solidFill>
              <a:effectLst>
                <a:outerShdw blurRad="9525" dist="25400" dir="14640000" algn="tl" rotWithShape="0">
                  <a:schemeClr val="bg1">
                    <a:alpha val="30000"/>
                  </a:schemeClr>
                </a:outerShdw>
              </a:effectLst>
            </a:endParaRPr>
          </a:p>
          <a:p>
            <a:pPr marL="0" marR="0" lvl="0" indent="0" defTabSz="457200" fontAlgn="base">
              <a:lnSpc>
                <a:spcPct val="90000"/>
              </a:lnSpc>
              <a:spcBef>
                <a:spcPct val="20000"/>
              </a:spcBef>
              <a:spcAft>
                <a:spcPts val="600"/>
              </a:spcAft>
              <a:buClr>
                <a:schemeClr val="tx2"/>
              </a:buClr>
              <a:buSzPct val="70000"/>
              <a:buFont typeface="Wingdings 2" charset="2"/>
              <a:buChar char="•"/>
              <a:tabLst/>
            </a:pPr>
            <a:r>
              <a:rPr kumimoji="0" lang="en-US" altLang="en-US" sz="1200" b="0" i="0" u="none" strike="noStrike" cap="none" normalizeH="0" baseline="0">
                <a:ln>
                  <a:solidFill>
                    <a:srgbClr val="404040">
                      <a:alpha val="10000"/>
                    </a:srgbClr>
                  </a:solidFill>
                </a:ln>
                <a:solidFill>
                  <a:srgbClr val="DADADA"/>
                </a:solidFill>
                <a:effectLst>
                  <a:outerShdw blurRad="9525" dist="25400" dir="14640000" algn="tl" rotWithShape="0">
                    <a:schemeClr val="bg1">
                      <a:alpha val="30000"/>
                    </a:schemeClr>
                  </a:outerShdw>
                </a:effectLst>
              </a:rPr>
              <a:t>Most launch sites are located close to the equator. This is advantageous because the rotational speed of the Earth is greatest at the equator, approximately </a:t>
            </a:r>
            <a:r>
              <a:rPr kumimoji="0" lang="en-US" altLang="en-US" sz="1200" b="1" i="0" u="none" strike="noStrike" cap="none" normalizeH="0" baseline="0">
                <a:ln>
                  <a:solidFill>
                    <a:srgbClr val="404040">
                      <a:alpha val="10000"/>
                    </a:srgbClr>
                  </a:solidFill>
                </a:ln>
                <a:solidFill>
                  <a:srgbClr val="DADADA"/>
                </a:solidFill>
                <a:effectLst>
                  <a:outerShdw blurRad="9525" dist="25400" dir="14640000" algn="tl" rotWithShape="0">
                    <a:schemeClr val="bg1">
                      <a:alpha val="30000"/>
                    </a:schemeClr>
                  </a:outerShdw>
                </a:effectLst>
              </a:rPr>
              <a:t>1670 km/hour</a:t>
            </a:r>
            <a:r>
              <a:rPr kumimoji="0" lang="en-US" altLang="en-US" sz="1200" b="0" i="0" u="none" strike="noStrike" cap="none" normalizeH="0" baseline="0">
                <a:ln>
                  <a:solidFill>
                    <a:srgbClr val="404040">
                      <a:alpha val="10000"/>
                    </a:srgbClr>
                  </a:solidFill>
                </a:ln>
                <a:solidFill>
                  <a:srgbClr val="DADADA"/>
                </a:solidFill>
                <a:effectLst>
                  <a:outerShdw blurRad="9525" dist="25400" dir="14640000" algn="tl" rotWithShape="0">
                    <a:schemeClr val="bg1">
                      <a:alpha val="30000"/>
                    </a:schemeClr>
                  </a:outerShdw>
                </a:effectLst>
              </a:rPr>
              <a:t>.</a:t>
            </a:r>
          </a:p>
          <a:p>
            <a:pPr marL="0" marR="0" lvl="0" indent="0" defTabSz="457200" fontAlgn="base">
              <a:lnSpc>
                <a:spcPct val="90000"/>
              </a:lnSpc>
              <a:spcBef>
                <a:spcPct val="20000"/>
              </a:spcBef>
              <a:spcAft>
                <a:spcPts val="600"/>
              </a:spcAft>
              <a:buClr>
                <a:schemeClr val="tx2"/>
              </a:buClr>
              <a:buSzPct val="70000"/>
              <a:buFont typeface="Wingdings 2" charset="2"/>
              <a:buChar char="•"/>
              <a:tabLst/>
            </a:pPr>
            <a:r>
              <a:rPr kumimoji="0" lang="en-US" altLang="en-US" sz="1200" b="0" i="0" u="none" strike="noStrike" cap="none" normalizeH="0" baseline="0">
                <a:ln>
                  <a:solidFill>
                    <a:srgbClr val="404040">
                      <a:alpha val="10000"/>
                    </a:srgbClr>
                  </a:solidFill>
                </a:ln>
                <a:solidFill>
                  <a:srgbClr val="DADADA"/>
                </a:solidFill>
                <a:effectLst>
                  <a:outerShdw blurRad="9525" dist="25400" dir="14640000" algn="tl" rotWithShape="0">
                    <a:schemeClr val="bg1">
                      <a:alpha val="30000"/>
                    </a:schemeClr>
                  </a:outerShdw>
                </a:effectLst>
              </a:rPr>
              <a:t>Launching from this region provides a "speed boost" due to inertia, as the spacecraft already has this eastward velocity when it leaves the ground, reducing the amount of fuel needed to reach orbital speed.</a:t>
            </a:r>
          </a:p>
          <a:p>
            <a:pPr marL="0" marR="0" lvl="0" indent="0" defTabSz="457200" fontAlgn="base">
              <a:lnSpc>
                <a:spcPct val="90000"/>
              </a:lnSpc>
              <a:spcBef>
                <a:spcPct val="20000"/>
              </a:spcBef>
              <a:spcAft>
                <a:spcPts val="600"/>
              </a:spcAft>
              <a:buClr>
                <a:schemeClr val="tx2"/>
              </a:buClr>
              <a:buSzPct val="70000"/>
              <a:buFont typeface="Wingdings 2" charset="2"/>
              <a:buChar char="•"/>
              <a:tabLst/>
            </a:pPr>
            <a:r>
              <a:rPr kumimoji="0" lang="en-US" altLang="en-US" sz="1200" b="1" i="0" u="none" strike="noStrike" cap="none" normalizeH="0" baseline="0">
                <a:ln>
                  <a:solidFill>
                    <a:srgbClr val="404040">
                      <a:alpha val="10000"/>
                    </a:srgbClr>
                  </a:solidFill>
                </a:ln>
                <a:solidFill>
                  <a:srgbClr val="DADADA"/>
                </a:solidFill>
                <a:effectLst>
                  <a:outerShdw blurRad="9525" dist="25400" dir="14640000" algn="tl" rotWithShape="0">
                    <a:schemeClr val="bg1">
                      <a:alpha val="30000"/>
                    </a:schemeClr>
                  </a:outerShdw>
                </a:effectLst>
              </a:rPr>
              <a:t>Coastal Locations for Safety:</a:t>
            </a:r>
            <a:endParaRPr kumimoji="0" lang="en-US" altLang="en-US" sz="1200" b="0" i="0" u="none" strike="noStrike" cap="none" normalizeH="0" baseline="0">
              <a:ln>
                <a:solidFill>
                  <a:srgbClr val="404040">
                    <a:alpha val="10000"/>
                  </a:srgbClr>
                </a:solidFill>
              </a:ln>
              <a:solidFill>
                <a:srgbClr val="DADADA"/>
              </a:solidFill>
              <a:effectLst>
                <a:outerShdw blurRad="9525" dist="25400" dir="14640000" algn="tl" rotWithShape="0">
                  <a:schemeClr val="bg1">
                    <a:alpha val="30000"/>
                  </a:schemeClr>
                </a:outerShdw>
              </a:effectLst>
            </a:endParaRPr>
          </a:p>
          <a:p>
            <a:pPr marL="0" marR="0" lvl="0" indent="0" defTabSz="457200" fontAlgn="base">
              <a:lnSpc>
                <a:spcPct val="90000"/>
              </a:lnSpc>
              <a:spcBef>
                <a:spcPct val="20000"/>
              </a:spcBef>
              <a:spcAft>
                <a:spcPts val="600"/>
              </a:spcAft>
              <a:buClr>
                <a:schemeClr val="tx2"/>
              </a:buClr>
              <a:buSzPct val="70000"/>
              <a:buFont typeface="Wingdings 2" charset="2"/>
              <a:buChar char="•"/>
              <a:tabLst/>
            </a:pPr>
            <a:r>
              <a:rPr kumimoji="0" lang="en-US" altLang="en-US" sz="1200" b="0" i="0" u="none" strike="noStrike" cap="none" normalizeH="0" baseline="0">
                <a:ln>
                  <a:solidFill>
                    <a:srgbClr val="404040">
                      <a:alpha val="10000"/>
                    </a:srgbClr>
                  </a:solidFill>
                </a:ln>
                <a:solidFill>
                  <a:srgbClr val="DADADA"/>
                </a:solidFill>
                <a:effectLst>
                  <a:outerShdw blurRad="9525" dist="25400" dir="14640000" algn="tl" rotWithShape="0">
                    <a:schemeClr val="bg1">
                      <a:alpha val="30000"/>
                    </a:schemeClr>
                  </a:outerShdw>
                </a:effectLst>
              </a:rPr>
              <a:t>Launch sites are typically near coastlines to ensure that rockets launch over open water. This minimizes the risk to populated areas from potential debris, launch failures, or explosions, making the process significantly safer.</a:t>
            </a:r>
          </a:p>
        </p:txBody>
      </p:sp>
      <p:sp>
        <p:nvSpPr>
          <p:cNvPr id="35" name="Rectangle 34">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01B0F5B-88A3-0B6C-C419-147E97C0DB7D}"/>
              </a:ext>
            </a:extLst>
          </p:cNvPr>
          <p:cNvPicPr>
            <a:picLocks noChangeAspect="1"/>
          </p:cNvPicPr>
          <p:nvPr/>
        </p:nvPicPr>
        <p:blipFill>
          <a:blip r:embed="rId2"/>
          <a:stretch>
            <a:fillRect/>
          </a:stretch>
        </p:blipFill>
        <p:spPr>
          <a:xfrm>
            <a:off x="5295345" y="1438360"/>
            <a:ext cx="5326825" cy="3835314"/>
          </a:xfrm>
          <a:prstGeom prst="rect">
            <a:avLst/>
          </a:prstGeom>
        </p:spPr>
      </p:pic>
      <p:sp>
        <p:nvSpPr>
          <p:cNvPr id="5" name="Slide Number Placeholder 4">
            <a:extLst>
              <a:ext uri="{FF2B5EF4-FFF2-40B4-BE49-F238E27FC236}">
                <a16:creationId xmlns:a16="http://schemas.microsoft.com/office/drawing/2014/main" id="{1FC3EAEC-61FD-4A43-6EAD-86680B1EF957}"/>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a:solidFill>
                  <a:srgbClr val="F2F2F2"/>
                </a:solidFill>
              </a:rPr>
              <a:pPr>
                <a:spcAft>
                  <a:spcPts val="600"/>
                </a:spcAft>
              </a:pPr>
              <a:t>35</a:t>
            </a:fld>
            <a:endParaRPr lang="en-US">
              <a:solidFill>
                <a:srgbClr val="F2F2F2"/>
              </a:solidFill>
            </a:endParaRPr>
          </a:p>
        </p:txBody>
      </p:sp>
    </p:spTree>
    <p:extLst>
      <p:ext uri="{BB962C8B-B14F-4D97-AF65-F5344CB8AC3E}">
        <p14:creationId xmlns:p14="http://schemas.microsoft.com/office/powerpoint/2010/main" val="997298130"/>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531E9C62-5D2C-5E24-42E2-9F8801ADD14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95023DB-40FB-F6C2-1D06-B585ACFAA923}"/>
              </a:ext>
            </a:extLst>
          </p:cNvPr>
          <p:cNvPicPr>
            <a:picLocks noChangeAspect="1"/>
          </p:cNvPicPr>
          <p:nvPr/>
        </p:nvPicPr>
        <p:blipFill>
          <a:blip r:embed="rId3"/>
          <a:srcRect l="7693" r="4529"/>
          <a:stretch>
            <a:fillRect/>
          </a:stretch>
        </p:blipFill>
        <p:spPr>
          <a:xfrm>
            <a:off x="-8622" y="10"/>
            <a:ext cx="6096000" cy="6857990"/>
          </a:xfrm>
          <a:prstGeom prst="rect">
            <a:avLst/>
          </a:prstGeom>
        </p:spPr>
      </p:pic>
      <p:pic>
        <p:nvPicPr>
          <p:cNvPr id="28" name="Picture 2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4" name="Title 1">
            <a:extLst>
              <a:ext uri="{FF2B5EF4-FFF2-40B4-BE49-F238E27FC236}">
                <a16:creationId xmlns:a16="http://schemas.microsoft.com/office/drawing/2014/main" id="{BCCAF7E6-76D7-49EA-A397-326278DF1264}"/>
              </a:ext>
            </a:extLst>
          </p:cNvPr>
          <p:cNvSpPr txBox="1">
            <a:spLocks/>
          </p:cNvSpPr>
          <p:nvPr/>
        </p:nvSpPr>
        <p:spPr>
          <a:xfrm>
            <a:off x="6900493" y="609600"/>
            <a:ext cx="4538124"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Colour labeled launch records on the map</a:t>
            </a:r>
          </a:p>
        </p:txBody>
      </p:sp>
      <p:sp>
        <p:nvSpPr>
          <p:cNvPr id="13" name="TextBox 12">
            <a:extLst>
              <a:ext uri="{FF2B5EF4-FFF2-40B4-BE49-F238E27FC236}">
                <a16:creationId xmlns:a16="http://schemas.microsoft.com/office/drawing/2014/main" id="{D5EB18F2-CEFA-0B45-3003-4ADFBAA77EA6}"/>
              </a:ext>
            </a:extLst>
          </p:cNvPr>
          <p:cNvSpPr txBox="1"/>
          <p:nvPr/>
        </p:nvSpPr>
        <p:spPr>
          <a:xfrm>
            <a:off x="6900493" y="1732449"/>
            <a:ext cx="4403596" cy="4058751"/>
          </a:xfrm>
          <a:prstGeom prst="rect">
            <a:avLst/>
          </a:prstGeom>
        </p:spPr>
        <p:txBody>
          <a:bodyPr vert="horz" lIns="91440" tIns="45720" rIns="91440" bIns="45720" rtlCol="0" anchor="t">
            <a:normAutofit/>
          </a:bodyPr>
          <a:lstStyle/>
          <a:p>
            <a:pPr marL="0" marR="0" lvl="0" indent="0" defTabSz="457200" fontAlgn="base">
              <a:spcBef>
                <a:spcPct val="20000"/>
              </a:spcBef>
              <a:spcAft>
                <a:spcPts val="600"/>
              </a:spcAft>
              <a:buClr>
                <a:schemeClr val="tx2"/>
              </a:buClr>
              <a:buSzPct val="70000"/>
              <a:buFont typeface="Wingdings 2" charset="2"/>
              <a:buChar char="•"/>
              <a:tabLst/>
            </a:pPr>
            <a:r>
              <a:rPr kumimoji="0" lang="en-US" altLang="en-US" b="1"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Color-Coded Success Indicators:</a:t>
            </a:r>
            <a:endParaRPr kumimoji="0" lang="en-US" altLang="en-US"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0" marR="0" lvl="0" indent="0" defTabSz="457200" fontAlgn="base">
              <a:spcBef>
                <a:spcPct val="20000"/>
              </a:spcBef>
              <a:spcAft>
                <a:spcPts val="600"/>
              </a:spcAft>
              <a:buClr>
                <a:schemeClr val="tx2"/>
              </a:buClr>
              <a:buSzPct val="70000"/>
              <a:buFont typeface="Wingdings 2" charset="2"/>
              <a:buChar char="•"/>
              <a:tabLst/>
            </a:pPr>
            <a:r>
              <a:rPr kumimoji="0" lang="en-US" altLang="en-US"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use of color-labeled markers makes it straightforward to identify which launch sites have relatively high success rates.</a:t>
            </a:r>
          </a:p>
          <a:p>
            <a:pPr marL="0" marR="0" lvl="0" indent="0" defTabSz="457200" fontAlgn="base">
              <a:spcBef>
                <a:spcPct val="20000"/>
              </a:spcBef>
              <a:spcAft>
                <a:spcPts val="600"/>
              </a:spcAft>
              <a:buClr>
                <a:schemeClr val="tx2"/>
              </a:buClr>
              <a:buSzPct val="70000"/>
              <a:buFont typeface="Wingdings 2" charset="2"/>
              <a:buChar char="•"/>
              <a:tabLst/>
            </a:pPr>
            <a:r>
              <a:rPr kumimoji="0" lang="en-US" altLang="en-US" b="1"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Green Marker</a:t>
            </a:r>
            <a:r>
              <a:rPr kumimoji="0" lang="en-US" altLang="en-US"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 Successful Launch</a:t>
            </a:r>
          </a:p>
          <a:p>
            <a:pPr marL="0" marR="0" lvl="0" indent="0" defTabSz="457200" fontAlgn="base">
              <a:spcBef>
                <a:spcPct val="20000"/>
              </a:spcBef>
              <a:spcAft>
                <a:spcPts val="600"/>
              </a:spcAft>
              <a:buClr>
                <a:schemeClr val="tx2"/>
              </a:buClr>
              <a:buSzPct val="70000"/>
              <a:buFont typeface="Wingdings 2" charset="2"/>
              <a:buChar char="•"/>
              <a:tabLst/>
            </a:pPr>
            <a:r>
              <a:rPr kumimoji="0" lang="en-US" altLang="en-US" b="1"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Red Marker</a:t>
            </a:r>
            <a:r>
              <a:rPr kumimoji="0" lang="en-US" altLang="en-US"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 Failed Launch</a:t>
            </a:r>
          </a:p>
          <a:p>
            <a:pPr marL="0" marR="0" lvl="0" indent="0" defTabSz="457200" fontAlgn="base">
              <a:spcBef>
                <a:spcPct val="20000"/>
              </a:spcBef>
              <a:spcAft>
                <a:spcPts val="600"/>
              </a:spcAft>
              <a:buClr>
                <a:schemeClr val="tx2"/>
              </a:buClr>
              <a:buSzPct val="70000"/>
              <a:buFont typeface="Wingdings 2" charset="2"/>
              <a:buChar char="•"/>
              <a:tabLst/>
            </a:pPr>
            <a:r>
              <a:rPr kumimoji="0" lang="en-US" altLang="en-US" b="1"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High Success at KSC LC-39A:</a:t>
            </a:r>
            <a:endParaRPr kumimoji="0" lang="en-US" altLang="en-US"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0" marR="0" lvl="0" indent="0" defTabSz="457200" fontAlgn="base">
              <a:spcBef>
                <a:spcPct val="20000"/>
              </a:spcBef>
              <a:spcAft>
                <a:spcPts val="600"/>
              </a:spcAft>
              <a:buClr>
                <a:schemeClr val="tx2"/>
              </a:buClr>
              <a:buSzPct val="70000"/>
              <a:buFont typeface="Wingdings 2" charset="2"/>
              <a:buChar char="•"/>
              <a:tabLst/>
            </a:pPr>
            <a:r>
              <a:rPr kumimoji="0" lang="en-US" altLang="en-US"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a:t>
            </a:r>
            <a:r>
              <a:rPr kumimoji="0" lang="en-US" altLang="en-US" b="1"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KSC LC-39A</a:t>
            </a:r>
            <a:r>
              <a:rPr kumimoji="0" lang="en-US" altLang="en-US"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launch site stands out for its notably high success rate, indicating reliable performance over multiple missions</a:t>
            </a:r>
          </a:p>
        </p:txBody>
      </p:sp>
      <p:sp>
        <p:nvSpPr>
          <p:cNvPr id="5" name="Slide Number Placeholder 4">
            <a:extLst>
              <a:ext uri="{FF2B5EF4-FFF2-40B4-BE49-F238E27FC236}">
                <a16:creationId xmlns:a16="http://schemas.microsoft.com/office/drawing/2014/main" id="{CD63A125-FDCB-8914-F599-8CCA7F682082}"/>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a:solidFill>
                  <a:srgbClr val="FFFFFF"/>
                </a:solidFill>
              </a:rPr>
              <a:pPr>
                <a:spcAft>
                  <a:spcPts val="600"/>
                </a:spcAft>
              </a:pPr>
              <a:t>36</a:t>
            </a:fld>
            <a:endParaRPr lang="en-US">
              <a:solidFill>
                <a:srgbClr val="FFFFFF"/>
              </a:solidFill>
            </a:endParaRPr>
          </a:p>
        </p:txBody>
      </p:sp>
    </p:spTree>
    <p:extLst>
      <p:ext uri="{BB962C8B-B14F-4D97-AF65-F5344CB8AC3E}">
        <p14:creationId xmlns:p14="http://schemas.microsoft.com/office/powerpoint/2010/main" val="1691998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B64AA7-EB6E-40D5-45DE-EF6B7615F3B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54B197C-3543-0883-8D87-E47BDB9BABB2}"/>
              </a:ext>
            </a:extLst>
          </p:cNvPr>
          <p:cNvPicPr>
            <a:picLocks noChangeAspect="1"/>
          </p:cNvPicPr>
          <p:nvPr/>
        </p:nvPicPr>
        <p:blipFill>
          <a:blip r:embed="rId2">
            <a:alphaModFix amt="25000"/>
          </a:blip>
          <a:srcRect b="3846"/>
          <a:stretch>
            <a:fillRect/>
          </a:stretch>
        </p:blipFill>
        <p:spPr>
          <a:xfrm>
            <a:off x="20" y="10"/>
            <a:ext cx="12191980" cy="6857990"/>
          </a:xfrm>
          <a:prstGeom prst="rect">
            <a:avLst/>
          </a:prstGeom>
        </p:spPr>
      </p:pic>
      <p:sp>
        <p:nvSpPr>
          <p:cNvPr id="4" name="Title 1">
            <a:extLst>
              <a:ext uri="{FF2B5EF4-FFF2-40B4-BE49-F238E27FC236}">
                <a16:creationId xmlns:a16="http://schemas.microsoft.com/office/drawing/2014/main" id="{89BDD7CC-A115-77D0-0821-6B1A449555D6}"/>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28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Distance from the launch site</a:t>
            </a:r>
          </a:p>
          <a:p>
            <a:pPr algn="ctr" defTabSz="457200">
              <a:spcAft>
                <a:spcPts val="600"/>
              </a:spcAft>
            </a:pPr>
            <a:r>
              <a:rPr lang="en-US" sz="28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KSC LC-39A to its proximities</a:t>
            </a:r>
          </a:p>
        </p:txBody>
      </p:sp>
      <p:sp>
        <p:nvSpPr>
          <p:cNvPr id="13" name="TextBox 12">
            <a:extLst>
              <a:ext uri="{FF2B5EF4-FFF2-40B4-BE49-F238E27FC236}">
                <a16:creationId xmlns:a16="http://schemas.microsoft.com/office/drawing/2014/main" id="{86F6FB98-6DB0-BC9B-9FD5-A6F2A42D4368}"/>
              </a:ext>
            </a:extLst>
          </p:cNvPr>
          <p:cNvSpPr txBox="1"/>
          <p:nvPr/>
        </p:nvSpPr>
        <p:spPr>
          <a:xfrm>
            <a:off x="913795" y="1732449"/>
            <a:ext cx="10353762" cy="4058751"/>
          </a:xfrm>
          <a:prstGeom prst="rect">
            <a:avLst/>
          </a:prstGeom>
        </p:spPr>
        <p:txBody>
          <a:bodyPr vert="horz" lIns="91440" tIns="45720" rIns="91440" bIns="45720" rtlCol="0" anchor="ctr">
            <a:normAutofit/>
          </a:bodyPr>
          <a:lstStyle/>
          <a:p>
            <a:pPr marL="0" marR="0" lvl="0" indent="0" defTabSz="457200" fontAlgn="base">
              <a:spcBef>
                <a:spcPct val="20000"/>
              </a:spcBef>
              <a:spcAft>
                <a:spcPts val="600"/>
              </a:spcAft>
              <a:buClr>
                <a:schemeClr val="tx2"/>
              </a:buClr>
              <a:buSzPct val="70000"/>
              <a:buFont typeface="Wingdings 2" charset="2"/>
              <a:buChar char="•"/>
              <a:tabLst/>
            </a:pPr>
            <a:r>
              <a:rPr kumimoji="0" lang="en-US" altLang="en-US" b="1"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Close to Highways</a:t>
            </a:r>
          </a:p>
          <a:p>
            <a:pPr marL="0" marR="0" lvl="0" indent="0" defTabSz="457200" fontAlgn="base">
              <a:spcBef>
                <a:spcPct val="20000"/>
              </a:spcBef>
              <a:spcAft>
                <a:spcPts val="600"/>
              </a:spcAft>
              <a:buClr>
                <a:schemeClr val="tx2"/>
              </a:buClr>
              <a:buSzPct val="70000"/>
              <a:buFont typeface="Wingdings 2" charset="2"/>
              <a:buChar char="•"/>
              <a:tabLst/>
            </a:pPr>
            <a:r>
              <a:rPr lang="en-US" altLang="en-US"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Close to coastline (870 m.)</a:t>
            </a:r>
            <a:endParaRPr kumimoji="0" lang="en-US" altLang="en-US" b="0" i="0" u="none" strike="noStrike" cap="none" normalizeH="0" baseline="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5" name="Slide Number Placeholder 4">
            <a:extLst>
              <a:ext uri="{FF2B5EF4-FFF2-40B4-BE49-F238E27FC236}">
                <a16:creationId xmlns:a16="http://schemas.microsoft.com/office/drawing/2014/main" id="{724FFDDB-5148-5A7B-B81D-C3527C89D546}"/>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37</a:t>
            </a:fld>
            <a:endParaRPr lang="en-US"/>
          </a:p>
        </p:txBody>
      </p:sp>
    </p:spTree>
    <p:extLst>
      <p:ext uri="{BB962C8B-B14F-4D97-AF65-F5344CB8AC3E}">
        <p14:creationId xmlns:p14="http://schemas.microsoft.com/office/powerpoint/2010/main" val="600463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DA4119D1-5DFF-3267-DD6D-E1C9483D57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455E56B-3ED1-06C3-70C1-9B10607C343A}"/>
              </a:ext>
            </a:extLst>
          </p:cNvPr>
          <p:cNvSpPr txBox="1">
            <a:spLocks/>
          </p:cNvSpPr>
          <p:nvPr/>
        </p:nvSpPr>
        <p:spPr>
          <a:xfrm>
            <a:off x="1370693" y="4477814"/>
            <a:ext cx="9440034" cy="10170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48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Launch success count for all sites</a:t>
            </a:r>
          </a:p>
        </p:txBody>
      </p:sp>
      <p:sp>
        <p:nvSpPr>
          <p:cNvPr id="13" name="TextBox 12">
            <a:extLst>
              <a:ext uri="{FF2B5EF4-FFF2-40B4-BE49-F238E27FC236}">
                <a16:creationId xmlns:a16="http://schemas.microsoft.com/office/drawing/2014/main" id="{39B271D8-F9FC-C3D8-143D-95BCDDCD52DB}"/>
              </a:ext>
            </a:extLst>
          </p:cNvPr>
          <p:cNvSpPr txBox="1"/>
          <p:nvPr/>
        </p:nvSpPr>
        <p:spPr>
          <a:xfrm>
            <a:off x="1370693" y="5494872"/>
            <a:ext cx="9440034" cy="652432"/>
          </a:xfrm>
          <a:prstGeom prst="rect">
            <a:avLst/>
          </a:prstGeom>
        </p:spPr>
        <p:txBody>
          <a:bodyPr vert="horz" lIns="91440" tIns="45720" rIns="91440" bIns="45720" rtlCol="0" anchor="t">
            <a:normAutofit/>
          </a:bodyPr>
          <a:lstStyle/>
          <a:p>
            <a:pPr marR="0" lvl="0" algn="ctr" defTabSz="457200" fontAlgn="base">
              <a:lnSpc>
                <a:spcPct val="90000"/>
              </a:lnSpc>
              <a:spcBef>
                <a:spcPct val="20000"/>
              </a:spcBef>
              <a:spcAft>
                <a:spcPts val="600"/>
              </a:spcAft>
              <a:buClr>
                <a:schemeClr val="tx2"/>
              </a:buClr>
              <a:buSzPct val="70000"/>
              <a:tabLst/>
            </a:pPr>
            <a:r>
              <a:rPr lang="en-US" sz="2000">
                <a:ln>
                  <a:solidFill>
                    <a:schemeClr val="bg1">
                      <a:lumMod val="75000"/>
                      <a:lumOff val="25000"/>
                      <a:alpha val="10000"/>
                    </a:schemeClr>
                  </a:solidFill>
                </a:ln>
                <a:solidFill>
                  <a:srgbClr val="6563FA"/>
                </a:solidFill>
                <a:effectLst>
                  <a:outerShdw blurRad="9525" dist="25400" dir="14640000" algn="tl" rotWithShape="0">
                    <a:schemeClr val="bg1">
                      <a:alpha val="30000"/>
                    </a:schemeClr>
                  </a:outerShdw>
                </a:effectLst>
              </a:rPr>
              <a:t>The chart clearly shows that from all the sites, KSC LC-39A has the most successful launches</a:t>
            </a:r>
            <a:endParaRPr kumimoji="0" lang="en-US" altLang="en-US" sz="2000" b="0" i="0" u="none" strike="noStrike" cap="none" normalizeH="0" baseline="0">
              <a:ln>
                <a:solidFill>
                  <a:schemeClr val="bg1">
                    <a:lumMod val="75000"/>
                    <a:lumOff val="25000"/>
                    <a:alpha val="10000"/>
                  </a:schemeClr>
                </a:solidFill>
              </a:ln>
              <a:solidFill>
                <a:srgbClr val="6563FA"/>
              </a:solidFill>
              <a:effectLst>
                <a:outerShdw blurRad="9525" dist="25400" dir="14640000" algn="tl" rotWithShape="0">
                  <a:schemeClr val="bg1">
                    <a:alpha val="30000"/>
                  </a:schemeClr>
                </a:outerShdw>
              </a:effectLst>
            </a:endParaRPr>
          </a:p>
        </p:txBody>
      </p:sp>
      <p:pic>
        <p:nvPicPr>
          <p:cNvPr id="3" name="Picture 2">
            <a:extLst>
              <a:ext uri="{FF2B5EF4-FFF2-40B4-BE49-F238E27FC236}">
                <a16:creationId xmlns:a16="http://schemas.microsoft.com/office/drawing/2014/main" id="{DA512B58-30C8-014E-71E2-3FB58A6B2C4F}"/>
              </a:ext>
            </a:extLst>
          </p:cNvPr>
          <p:cNvPicPr>
            <a:picLocks noChangeAspect="1"/>
          </p:cNvPicPr>
          <p:nvPr/>
        </p:nvPicPr>
        <p:blipFill>
          <a:blip r:embed="rId3"/>
          <a:stretch>
            <a:fillRect/>
          </a:stretch>
        </p:blipFill>
        <p:spPr>
          <a:xfrm>
            <a:off x="1509806" y="1209529"/>
            <a:ext cx="9149952" cy="2493361"/>
          </a:xfrm>
          <a:prstGeom prst="rect">
            <a:avLst/>
          </a:prstGeom>
        </p:spPr>
      </p:pic>
      <p:sp>
        <p:nvSpPr>
          <p:cNvPr id="5" name="Slide Number Placeholder 4">
            <a:extLst>
              <a:ext uri="{FF2B5EF4-FFF2-40B4-BE49-F238E27FC236}">
                <a16:creationId xmlns:a16="http://schemas.microsoft.com/office/drawing/2014/main" id="{0654FC50-AE9B-BB13-E6F6-C7062D23FE9D}"/>
              </a:ext>
            </a:extLst>
          </p:cNvPr>
          <p:cNvSpPr>
            <a:spLocks noGrp="1"/>
          </p:cNvSpPr>
          <p:nvPr>
            <p:ph type="sldNum" sz="quarter" idx="12"/>
          </p:nvPr>
        </p:nvSpPr>
        <p:spPr>
          <a:xfrm>
            <a:off x="10514011" y="6217920"/>
            <a:ext cx="753545" cy="3651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39</a:t>
            </a:fld>
            <a:endParaRPr lang="en-US"/>
          </a:p>
        </p:txBody>
      </p:sp>
    </p:spTree>
    <p:extLst>
      <p:ext uri="{BB962C8B-B14F-4D97-AF65-F5344CB8AC3E}">
        <p14:creationId xmlns:p14="http://schemas.microsoft.com/office/powerpoint/2010/main" val="1252614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913795" y="609600"/>
            <a:ext cx="3078749"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8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13795" y="1732449"/>
            <a:ext cx="3078749" cy="405875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spcBef>
                <a:spcPct val="20000"/>
              </a:spcBef>
              <a:spcAft>
                <a:spcPts val="600"/>
              </a:spcAft>
              <a:buClr>
                <a:schemeClr val="tx2"/>
              </a:buClr>
              <a:buSzPct val="70000"/>
              <a:buFont typeface="Wingdings 2" charset="2"/>
              <a:buChar char="•"/>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SpaceX's Falcon 9 rockets are launched at a significantly lower cost, around $62 million per flight, compared to the industry average of over $165 million.</a:t>
            </a:r>
          </a:p>
          <a:p>
            <a:pPr defTabSz="457200">
              <a:spcBef>
                <a:spcPct val="20000"/>
              </a:spcBef>
              <a:spcAft>
                <a:spcPts val="600"/>
              </a:spcAft>
              <a:buClr>
                <a:schemeClr val="tx2"/>
              </a:buClr>
              <a:buSzPct val="70000"/>
              <a:buFont typeface="Wingdings 2" charset="2"/>
              <a:buChar char="•"/>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A major reason for this cost advantage is the company's ability to recover and reuse the first stage of its rockets, reducing overall mission expenses.</a:t>
            </a:r>
          </a:p>
          <a:p>
            <a:pPr defTabSz="457200">
              <a:spcBef>
                <a:spcPct val="20000"/>
              </a:spcBef>
              <a:spcAft>
                <a:spcPts val="600"/>
              </a:spcAft>
              <a:buClr>
                <a:schemeClr val="tx2"/>
              </a:buClr>
              <a:buSzPct val="70000"/>
              <a:buFont typeface="Wingdings 2" charset="2"/>
              <a:buChar char="•"/>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Accurately predicting whether the first stage of the Falcon 9 will successfully land is critical for estimating the true cost of a launch.</a:t>
            </a:r>
          </a:p>
          <a:p>
            <a:pPr defTabSz="457200">
              <a:spcBef>
                <a:spcPct val="20000"/>
              </a:spcBef>
              <a:spcAft>
                <a:spcPts val="600"/>
              </a:spcAft>
              <a:buClr>
                <a:schemeClr val="tx2"/>
              </a:buClr>
              <a:buSzPct val="70000"/>
              <a:buFont typeface="Wingdings 2" charset="2"/>
              <a:buChar char="•"/>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This insight can help other companies decide whether to compete with SpaceX for contracts in the satellite launch market.</a:t>
            </a:r>
          </a:p>
          <a:p>
            <a:pPr defTabSz="457200">
              <a:spcBef>
                <a:spcPct val="20000"/>
              </a:spcBef>
              <a:spcAft>
                <a:spcPts val="600"/>
              </a:spcAft>
              <a:buClr>
                <a:schemeClr val="tx2"/>
              </a:buClr>
              <a:buSzPct val="70000"/>
              <a:buFont typeface="Wingdings 2" charset="2"/>
              <a:buChar char="•"/>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The goal of this project is to develop a model that can reliably forecast the likelihood of a successful landing for the Falcon 9 first stage.</a:t>
            </a:r>
          </a:p>
        </p:txBody>
      </p:sp>
      <p:pic>
        <p:nvPicPr>
          <p:cNvPr id="21" name="Picture 20" descr="Launching tubes">
            <a:extLst>
              <a:ext uri="{FF2B5EF4-FFF2-40B4-BE49-F238E27FC236}">
                <a16:creationId xmlns:a16="http://schemas.microsoft.com/office/drawing/2014/main" id="{C9ACD589-7D54-0B8D-834F-E3BC101C1967}"/>
              </a:ext>
            </a:extLst>
          </p:cNvPr>
          <p:cNvPicPr>
            <a:picLocks noChangeAspect="1"/>
          </p:cNvPicPr>
          <p:nvPr/>
        </p:nvPicPr>
        <p:blipFill>
          <a:blip r:embed="rId3"/>
          <a:srcRect l="18715" r="7918" b="-1"/>
          <a:stretch>
            <a:fillRect/>
          </a:stretch>
        </p:blipFill>
        <p:spPr>
          <a:xfrm>
            <a:off x="4654295" y="10"/>
            <a:ext cx="7537705" cy="6857990"/>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5075537C-CA84-1446-933C-8E9D027F9201}" type="slidenum">
              <a:rPr lang="en-US">
                <a:solidFill>
                  <a:srgbClr val="FFFFFF"/>
                </a:solidFill>
              </a:rPr>
              <a:pPr>
                <a:spcAft>
                  <a:spcPts val="600"/>
                </a:spcAft>
                <a:defRPr/>
              </a:pPr>
              <a:t>4</a:t>
            </a:fld>
            <a:endParaRPr lang="en-US">
              <a:solidFill>
                <a:srgbClr val="FFFFFF"/>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28B31248-399E-3B54-5E38-FA0A4310453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42DBB09-960C-4420-0812-A0F81D1342FB}"/>
              </a:ext>
            </a:extLst>
          </p:cNvPr>
          <p:cNvSpPr txBox="1">
            <a:spLocks/>
          </p:cNvSpPr>
          <p:nvPr/>
        </p:nvSpPr>
        <p:spPr>
          <a:xfrm>
            <a:off x="707900" y="4208220"/>
            <a:ext cx="3946393" cy="18506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Launch site with highest launch success ratio</a:t>
            </a:r>
          </a:p>
        </p:txBody>
      </p:sp>
      <p:pic>
        <p:nvPicPr>
          <p:cNvPr id="6" name="Picture 5">
            <a:extLst>
              <a:ext uri="{FF2B5EF4-FFF2-40B4-BE49-F238E27FC236}">
                <a16:creationId xmlns:a16="http://schemas.microsoft.com/office/drawing/2014/main" id="{C802B2E6-548A-D855-3A32-4167BBEE05DA}"/>
              </a:ext>
            </a:extLst>
          </p:cNvPr>
          <p:cNvPicPr>
            <a:picLocks noChangeAspect="1"/>
          </p:cNvPicPr>
          <p:nvPr/>
        </p:nvPicPr>
        <p:blipFill>
          <a:blip r:embed="rId3"/>
          <a:stretch>
            <a:fillRect/>
          </a:stretch>
        </p:blipFill>
        <p:spPr>
          <a:xfrm>
            <a:off x="643468" y="643467"/>
            <a:ext cx="10298436" cy="3038039"/>
          </a:xfrm>
          <a:prstGeom prst="rect">
            <a:avLst/>
          </a:prstGeom>
        </p:spPr>
      </p:pic>
      <p:sp>
        <p:nvSpPr>
          <p:cNvPr id="13" name="TextBox 12">
            <a:extLst>
              <a:ext uri="{FF2B5EF4-FFF2-40B4-BE49-F238E27FC236}">
                <a16:creationId xmlns:a16="http://schemas.microsoft.com/office/drawing/2014/main" id="{D66267DD-C5AE-2D2B-D779-C70BB9B02FD2}"/>
              </a:ext>
            </a:extLst>
          </p:cNvPr>
          <p:cNvSpPr txBox="1"/>
          <p:nvPr/>
        </p:nvSpPr>
        <p:spPr>
          <a:xfrm>
            <a:off x="5139768" y="4208220"/>
            <a:ext cx="6430560" cy="1850651"/>
          </a:xfrm>
          <a:prstGeom prst="rect">
            <a:avLst/>
          </a:prstGeom>
        </p:spPr>
        <p:txBody>
          <a:bodyPr vert="horz" lIns="91440" tIns="45720" rIns="91440" bIns="45720" rtlCol="0" anchor="ctr">
            <a:normAutofit/>
          </a:bodyPr>
          <a:lstStyle/>
          <a:p>
            <a:pPr marR="0" lvl="0" defTabSz="457200" fontAlgn="base">
              <a:spcBef>
                <a:spcPct val="20000"/>
              </a:spcBef>
              <a:spcAft>
                <a:spcPts val="600"/>
              </a:spcAft>
              <a:buClr>
                <a:srgbClr val="6463FA"/>
              </a:buClr>
              <a:buSzPct val="70000"/>
              <a:buFont typeface="Wingdings 2" charset="2"/>
              <a:tabLst/>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KSC LC-39A has the highest launch success rate (76.9%) with 10 successful and only 3 failed landings.</a:t>
            </a:r>
            <a:endParaRPr kumimoji="0" lang="en-US" altLang="en-US"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5" name="Slide Number Placeholder 4">
            <a:extLst>
              <a:ext uri="{FF2B5EF4-FFF2-40B4-BE49-F238E27FC236}">
                <a16:creationId xmlns:a16="http://schemas.microsoft.com/office/drawing/2014/main" id="{AACB2014-3A83-0D24-E0D2-9D42E8E36719}"/>
              </a:ext>
            </a:extLst>
          </p:cNvPr>
          <p:cNvSpPr>
            <a:spLocks noGrp="1"/>
          </p:cNvSpPr>
          <p:nvPr>
            <p:ph type="sldNum" sz="quarter" idx="12"/>
          </p:nvPr>
        </p:nvSpPr>
        <p:spPr>
          <a:xfrm>
            <a:off x="10514011" y="6177593"/>
            <a:ext cx="753545" cy="3651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40</a:t>
            </a:fld>
            <a:endParaRPr lang="en-US"/>
          </a:p>
        </p:txBody>
      </p:sp>
    </p:spTree>
    <p:extLst>
      <p:ext uri="{BB962C8B-B14F-4D97-AF65-F5344CB8AC3E}">
        <p14:creationId xmlns:p14="http://schemas.microsoft.com/office/powerpoint/2010/main" val="2327070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CBDAC-BFF4-4EF1-C3D9-1BC3E34CBB7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D3B7E2E-79C0-0AB8-DE40-160121F26605}"/>
              </a:ext>
            </a:extLst>
          </p:cNvPr>
          <p:cNvSpPr txBox="1">
            <a:spLocks/>
          </p:cNvSpPr>
          <p:nvPr/>
        </p:nvSpPr>
        <p:spPr>
          <a:xfrm>
            <a:off x="436880" y="1400982"/>
            <a:ext cx="3946393" cy="18506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Payload Mass vs. Launch Outcome for all sites</a:t>
            </a:r>
          </a:p>
        </p:txBody>
      </p:sp>
      <p:sp>
        <p:nvSpPr>
          <p:cNvPr id="13" name="TextBox 12">
            <a:extLst>
              <a:ext uri="{FF2B5EF4-FFF2-40B4-BE49-F238E27FC236}">
                <a16:creationId xmlns:a16="http://schemas.microsoft.com/office/drawing/2014/main" id="{C4746843-5BEF-CF3C-24B8-678AC33CAF5D}"/>
              </a:ext>
            </a:extLst>
          </p:cNvPr>
          <p:cNvSpPr txBox="1"/>
          <p:nvPr/>
        </p:nvSpPr>
        <p:spPr>
          <a:xfrm>
            <a:off x="436880" y="3606367"/>
            <a:ext cx="3820160" cy="1850651"/>
          </a:xfrm>
          <a:prstGeom prst="rect">
            <a:avLst/>
          </a:prstGeom>
        </p:spPr>
        <p:txBody>
          <a:bodyPr vert="horz" lIns="91440" tIns="45720" rIns="91440" bIns="45720" rtlCol="0" anchor="ctr">
            <a:normAutofit/>
          </a:bodyPr>
          <a:lstStyle/>
          <a:p>
            <a:pPr marR="0" lvl="0" defTabSz="457200" fontAlgn="base">
              <a:spcBef>
                <a:spcPct val="20000"/>
              </a:spcBef>
              <a:spcAft>
                <a:spcPts val="600"/>
              </a:spcAft>
              <a:buClr>
                <a:srgbClr val="6463FA"/>
              </a:buClr>
              <a:buSzPct val="70000"/>
              <a:buFont typeface="Wingdings 2" charset="2"/>
              <a:tabLst/>
            </a:pPr>
            <a:r>
              <a:rPr lang="en-US" dirty="0"/>
              <a:t>The charts show that payloads between 2000 and 5500 kg have the highest success rate</a:t>
            </a:r>
            <a:endParaRPr kumimoji="0" lang="en-US" altLang="en-US" b="0" i="0" u="none" strike="noStrike" cap="none" normalizeH="0" baseline="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5" name="Slide Number Placeholder 4">
            <a:extLst>
              <a:ext uri="{FF2B5EF4-FFF2-40B4-BE49-F238E27FC236}">
                <a16:creationId xmlns:a16="http://schemas.microsoft.com/office/drawing/2014/main" id="{A00E4E3C-FD4A-41B5-4D5B-E47AFC8D06FF}"/>
              </a:ext>
            </a:extLst>
          </p:cNvPr>
          <p:cNvSpPr>
            <a:spLocks noGrp="1"/>
          </p:cNvSpPr>
          <p:nvPr>
            <p:ph type="sldNum" sz="quarter" idx="12"/>
          </p:nvPr>
        </p:nvSpPr>
        <p:spPr>
          <a:xfrm>
            <a:off x="10514011" y="6177593"/>
            <a:ext cx="753545" cy="3651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41</a:t>
            </a:fld>
            <a:endParaRPr lang="en-US"/>
          </a:p>
        </p:txBody>
      </p:sp>
      <p:pic>
        <p:nvPicPr>
          <p:cNvPr id="3" name="Picture 2">
            <a:extLst>
              <a:ext uri="{FF2B5EF4-FFF2-40B4-BE49-F238E27FC236}">
                <a16:creationId xmlns:a16="http://schemas.microsoft.com/office/drawing/2014/main" id="{2EAF6B86-071D-D27F-9113-92AD351DEC66}"/>
              </a:ext>
            </a:extLst>
          </p:cNvPr>
          <p:cNvPicPr>
            <a:picLocks noChangeAspect="1"/>
          </p:cNvPicPr>
          <p:nvPr/>
        </p:nvPicPr>
        <p:blipFill>
          <a:blip r:embed="rId2"/>
          <a:stretch>
            <a:fillRect/>
          </a:stretch>
        </p:blipFill>
        <p:spPr>
          <a:xfrm>
            <a:off x="4494646" y="704907"/>
            <a:ext cx="7468642" cy="2676899"/>
          </a:xfrm>
          <a:prstGeom prst="rect">
            <a:avLst/>
          </a:prstGeom>
        </p:spPr>
      </p:pic>
      <p:pic>
        <p:nvPicPr>
          <p:cNvPr id="8" name="Picture 7">
            <a:extLst>
              <a:ext uri="{FF2B5EF4-FFF2-40B4-BE49-F238E27FC236}">
                <a16:creationId xmlns:a16="http://schemas.microsoft.com/office/drawing/2014/main" id="{AAEC2B06-0602-4ED1-E29A-27EA16585717}"/>
              </a:ext>
            </a:extLst>
          </p:cNvPr>
          <p:cNvPicPr>
            <a:picLocks noChangeAspect="1"/>
          </p:cNvPicPr>
          <p:nvPr/>
        </p:nvPicPr>
        <p:blipFill>
          <a:blip r:embed="rId3"/>
          <a:stretch>
            <a:fillRect/>
          </a:stretch>
        </p:blipFill>
        <p:spPr>
          <a:xfrm>
            <a:off x="4485119" y="3570963"/>
            <a:ext cx="7478169" cy="2657846"/>
          </a:xfrm>
          <a:prstGeom prst="rect">
            <a:avLst/>
          </a:prstGeom>
        </p:spPr>
      </p:pic>
    </p:spTree>
    <p:extLst>
      <p:ext uri="{BB962C8B-B14F-4D97-AF65-F5344CB8AC3E}">
        <p14:creationId xmlns:p14="http://schemas.microsoft.com/office/powerpoint/2010/main" val="807161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D4879CDC-9DFD-4E69-F59B-5231D730DF2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E640622-F245-D1DE-ECAF-A8794CBD61D0}"/>
              </a:ext>
            </a:extLst>
          </p:cNvPr>
          <p:cNvSpPr txBox="1">
            <a:spLocks/>
          </p:cNvSpPr>
          <p:nvPr/>
        </p:nvSpPr>
        <p:spPr>
          <a:xfrm>
            <a:off x="878626" y="3657600"/>
            <a:ext cx="5056507" cy="2133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Classification Accuracy</a:t>
            </a:r>
          </a:p>
        </p:txBody>
      </p:sp>
      <p:pic>
        <p:nvPicPr>
          <p:cNvPr id="10" name="Picture 9">
            <a:extLst>
              <a:ext uri="{FF2B5EF4-FFF2-40B4-BE49-F238E27FC236}">
                <a16:creationId xmlns:a16="http://schemas.microsoft.com/office/drawing/2014/main" id="{99C0B3DC-2308-D145-BB76-6F950FC526E5}"/>
              </a:ext>
            </a:extLst>
          </p:cNvPr>
          <p:cNvPicPr>
            <a:picLocks noChangeAspect="1"/>
          </p:cNvPicPr>
          <p:nvPr/>
        </p:nvPicPr>
        <p:blipFill>
          <a:blip r:embed="rId3"/>
          <a:stretch>
            <a:fillRect/>
          </a:stretch>
        </p:blipFill>
        <p:spPr>
          <a:xfrm>
            <a:off x="913794" y="1014989"/>
            <a:ext cx="5021339" cy="1918264"/>
          </a:xfrm>
          <a:prstGeom prst="rect">
            <a:avLst/>
          </a:prstGeom>
        </p:spPr>
      </p:pic>
      <p:pic>
        <p:nvPicPr>
          <p:cNvPr id="7" name="Picture 6">
            <a:extLst>
              <a:ext uri="{FF2B5EF4-FFF2-40B4-BE49-F238E27FC236}">
                <a16:creationId xmlns:a16="http://schemas.microsoft.com/office/drawing/2014/main" id="{CC83E789-C7A1-C6FB-9B70-23E5D371EB10}"/>
              </a:ext>
            </a:extLst>
          </p:cNvPr>
          <p:cNvPicPr>
            <a:picLocks noChangeAspect="1"/>
          </p:cNvPicPr>
          <p:nvPr/>
        </p:nvPicPr>
        <p:blipFill>
          <a:blip r:embed="rId4"/>
          <a:stretch>
            <a:fillRect/>
          </a:stretch>
        </p:blipFill>
        <p:spPr>
          <a:xfrm>
            <a:off x="6256865" y="612563"/>
            <a:ext cx="5020056" cy="2723379"/>
          </a:xfrm>
          <a:prstGeom prst="rect">
            <a:avLst/>
          </a:prstGeom>
        </p:spPr>
      </p:pic>
      <p:sp>
        <p:nvSpPr>
          <p:cNvPr id="11" name="TextBox 10">
            <a:extLst>
              <a:ext uri="{FF2B5EF4-FFF2-40B4-BE49-F238E27FC236}">
                <a16:creationId xmlns:a16="http://schemas.microsoft.com/office/drawing/2014/main" id="{7267638A-92C5-A447-8559-ECDDADC0CACC}"/>
              </a:ext>
            </a:extLst>
          </p:cNvPr>
          <p:cNvSpPr txBox="1"/>
          <p:nvPr/>
        </p:nvSpPr>
        <p:spPr>
          <a:xfrm>
            <a:off x="6256866" y="3657600"/>
            <a:ext cx="4926948" cy="2133600"/>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tx2"/>
              </a:buClr>
              <a:buSzPct val="70000"/>
              <a:buFont typeface="Wingdings 2" charset="2"/>
            </a:pPr>
            <a:r>
              <a:rPr lang="en-US" sz="1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Plotting the Accuracy Score and Best Score for each classification algorithm produces the following result:</a:t>
            </a:r>
          </a:p>
          <a:p>
            <a:pPr marL="342900" indent="-342900" defTabSz="457200">
              <a:lnSpc>
                <a:spcPct val="90000"/>
              </a:lnSpc>
              <a:spcBef>
                <a:spcPct val="20000"/>
              </a:spcBef>
              <a:spcAft>
                <a:spcPts val="600"/>
              </a:spcAft>
              <a:buClr>
                <a:schemeClr val="tx2"/>
              </a:buClr>
              <a:buSzPct val="70000"/>
              <a:buFont typeface="Wingdings 2" charset="2"/>
              <a:buChar char="•"/>
            </a:pPr>
            <a:r>
              <a:rPr lang="en-US" sz="1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Decision Tree model has the highest classification accuracy</a:t>
            </a:r>
          </a:p>
          <a:p>
            <a:pPr marL="520700" lvl="1" indent="-342900" defTabSz="457200">
              <a:lnSpc>
                <a:spcPct val="90000"/>
              </a:lnSpc>
              <a:spcBef>
                <a:spcPct val="20000"/>
              </a:spcBef>
              <a:spcAft>
                <a:spcPts val="600"/>
              </a:spcAft>
              <a:buClr>
                <a:schemeClr val="tx2"/>
              </a:buClr>
              <a:buSzPct val="70000"/>
              <a:buFont typeface="Wingdings 2" charset="2"/>
              <a:buChar char="•"/>
            </a:pPr>
            <a:r>
              <a:rPr lang="en-US" sz="1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Accuracy Score is 94.44%</a:t>
            </a:r>
          </a:p>
          <a:p>
            <a:pPr marL="520700" lvl="1" indent="-342900" defTabSz="457200">
              <a:lnSpc>
                <a:spcPct val="90000"/>
              </a:lnSpc>
              <a:spcBef>
                <a:spcPct val="20000"/>
              </a:spcBef>
              <a:spcAft>
                <a:spcPts val="600"/>
              </a:spcAft>
              <a:buClr>
                <a:schemeClr val="tx2"/>
              </a:buClr>
              <a:buSzPct val="70000"/>
              <a:buFont typeface="Wingdings 2" charset="2"/>
              <a:buChar char="•"/>
            </a:pPr>
            <a:r>
              <a:rPr lang="en-US" sz="1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Best Score is 90.36%</a:t>
            </a:r>
          </a:p>
        </p:txBody>
      </p:sp>
      <p:sp>
        <p:nvSpPr>
          <p:cNvPr id="5" name="Slide Number Placeholder 4">
            <a:extLst>
              <a:ext uri="{FF2B5EF4-FFF2-40B4-BE49-F238E27FC236}">
                <a16:creationId xmlns:a16="http://schemas.microsoft.com/office/drawing/2014/main" id="{9808AA17-8AB3-96AD-D976-FB8B3BA5B6A5}"/>
              </a:ext>
            </a:extLst>
          </p:cNvPr>
          <p:cNvSpPr>
            <a:spLocks noGrp="1"/>
          </p:cNvSpPr>
          <p:nvPr>
            <p:ph type="sldNum" sz="quarter" idx="12"/>
          </p:nvPr>
        </p:nvSpPr>
        <p:spPr>
          <a:xfrm>
            <a:off x="10514011" y="6075779"/>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43</a:t>
            </a:fld>
            <a:endParaRPr lang="en-US"/>
          </a:p>
        </p:txBody>
      </p:sp>
    </p:spTree>
    <p:extLst>
      <p:ext uri="{BB962C8B-B14F-4D97-AF65-F5344CB8AC3E}">
        <p14:creationId xmlns:p14="http://schemas.microsoft.com/office/powerpoint/2010/main" val="4279975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37E709-45CF-4A92-87E6-893D67800C5B}"/>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A8E917D-4F1B-ABC4-E482-20FF7371685B}"/>
              </a:ext>
            </a:extLst>
          </p:cNvPr>
          <p:cNvSpPr txBox="1">
            <a:spLocks/>
          </p:cNvSpPr>
          <p:nvPr/>
        </p:nvSpPr>
        <p:spPr>
          <a:xfrm>
            <a:off x="913795" y="609600"/>
            <a:ext cx="3078749"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800">
                <a:ln>
                  <a:solidFill>
                    <a:srgbClr val="404040">
                      <a:alpha val="10000"/>
                    </a:srgbClr>
                  </a:solidFill>
                </a:ln>
                <a:solidFill>
                  <a:srgbClr val="DADADA"/>
                </a:solidFill>
                <a:effectLst>
                  <a:outerShdw blurRad="9525" dist="25400" dir="14640000" algn="tl" rotWithShape="0">
                    <a:schemeClr val="bg1">
                      <a:alpha val="30000"/>
                    </a:schemeClr>
                  </a:outerShdw>
                </a:effectLst>
                <a:latin typeface="+mj-lt"/>
                <a:ea typeface="+mj-ea"/>
              </a:rPr>
              <a:t>Confusion Matrix</a:t>
            </a:r>
          </a:p>
        </p:txBody>
      </p:sp>
      <p:sp>
        <p:nvSpPr>
          <p:cNvPr id="11" name="TextBox 10">
            <a:extLst>
              <a:ext uri="{FF2B5EF4-FFF2-40B4-BE49-F238E27FC236}">
                <a16:creationId xmlns:a16="http://schemas.microsoft.com/office/drawing/2014/main" id="{41B09DBF-5F62-8900-97AC-602F2B80E596}"/>
              </a:ext>
            </a:extLst>
          </p:cNvPr>
          <p:cNvSpPr txBox="1"/>
          <p:nvPr/>
        </p:nvSpPr>
        <p:spPr>
          <a:xfrm>
            <a:off x="913795" y="1732449"/>
            <a:ext cx="3078749" cy="4482084"/>
          </a:xfrm>
          <a:prstGeom prst="rect">
            <a:avLst/>
          </a:prstGeom>
        </p:spPr>
        <p:txBody>
          <a:bodyPr vert="horz" lIns="91440" tIns="45720" rIns="91440" bIns="45720" rtlCol="0" anchor="t">
            <a:normAutofit/>
          </a:bodyPr>
          <a:lstStyle/>
          <a:p>
            <a:pPr marL="342900" indent="-342900" defTabSz="457200">
              <a:spcBef>
                <a:spcPct val="20000"/>
              </a:spcBef>
              <a:spcAft>
                <a:spcPts val="600"/>
              </a:spcAft>
              <a:buClr>
                <a:schemeClr val="tx2"/>
              </a:buClr>
              <a:buSzPct val="70000"/>
              <a:buFont typeface="Wingdings 2" charset="2"/>
              <a:buChar char="•"/>
            </a:pPr>
            <a:r>
              <a:rPr lang="en-US" sz="1600">
                <a:ln>
                  <a:solidFill>
                    <a:srgbClr val="404040">
                      <a:alpha val="10000"/>
                    </a:srgbClr>
                  </a:solidFill>
                </a:ln>
                <a:solidFill>
                  <a:srgbClr val="DADADA"/>
                </a:solidFill>
                <a:effectLst>
                  <a:outerShdw blurRad="9525" dist="25400" dir="14640000" algn="tl" rotWithShape="0">
                    <a:schemeClr val="bg1">
                      <a:alpha val="30000"/>
                    </a:schemeClr>
                  </a:outerShdw>
                </a:effectLst>
              </a:rPr>
              <a:t>As shown previously, best performing classification model is the Decision Tree model, with an accuracy of 94.44%. </a:t>
            </a:r>
          </a:p>
          <a:p>
            <a:pPr marL="342900" indent="-342900" defTabSz="457200">
              <a:spcBef>
                <a:spcPct val="20000"/>
              </a:spcBef>
              <a:spcAft>
                <a:spcPts val="600"/>
              </a:spcAft>
              <a:buClr>
                <a:schemeClr val="tx2"/>
              </a:buClr>
              <a:buSzPct val="70000"/>
              <a:buFont typeface="Wingdings 2" charset="2"/>
              <a:buChar char="•"/>
            </a:pPr>
            <a:r>
              <a:rPr lang="en-US" sz="1600">
                <a:ln>
                  <a:solidFill>
                    <a:srgbClr val="404040">
                      <a:alpha val="10000"/>
                    </a:srgbClr>
                  </a:solidFill>
                </a:ln>
                <a:solidFill>
                  <a:srgbClr val="DADADA"/>
                </a:solidFill>
                <a:effectLst>
                  <a:outerShdw blurRad="9525" dist="25400" dir="14640000" algn="tl" rotWithShape="0">
                    <a:schemeClr val="bg1">
                      <a:alpha val="30000"/>
                    </a:schemeClr>
                  </a:outerShdw>
                </a:effectLst>
              </a:rPr>
              <a:t>This is explained by the confusion matrix, which shows only 1 out of 18 total results classified incorrectly (a false positive, shown in the top-right corner).</a:t>
            </a:r>
          </a:p>
          <a:p>
            <a:pPr marL="342900" indent="-342900" defTabSz="457200">
              <a:spcBef>
                <a:spcPct val="20000"/>
              </a:spcBef>
              <a:spcAft>
                <a:spcPts val="600"/>
              </a:spcAft>
              <a:buClr>
                <a:schemeClr val="tx2"/>
              </a:buClr>
              <a:buSzPct val="70000"/>
              <a:buFont typeface="Wingdings 2" charset="2"/>
              <a:buChar char="•"/>
            </a:pPr>
            <a:r>
              <a:rPr lang="en-US" sz="1600">
                <a:ln>
                  <a:solidFill>
                    <a:srgbClr val="404040">
                      <a:alpha val="10000"/>
                    </a:srgbClr>
                  </a:solidFill>
                </a:ln>
                <a:solidFill>
                  <a:srgbClr val="DADADA"/>
                </a:solidFill>
                <a:effectLst>
                  <a:outerShdw blurRad="9525" dist="25400" dir="14640000" algn="tl" rotWithShape="0">
                    <a:schemeClr val="bg1">
                      <a:alpha val="30000"/>
                    </a:schemeClr>
                  </a:outerShdw>
                </a:effectLst>
              </a:rPr>
              <a:t>The other 17 results are correctly classified (5 did not land, 12 did land).</a:t>
            </a:r>
          </a:p>
        </p:txBody>
      </p:sp>
      <p:pic>
        <p:nvPicPr>
          <p:cNvPr id="3" name="Picture 2">
            <a:extLst>
              <a:ext uri="{FF2B5EF4-FFF2-40B4-BE49-F238E27FC236}">
                <a16:creationId xmlns:a16="http://schemas.microsoft.com/office/drawing/2014/main" id="{0CA07DCF-EDC9-6502-724E-E0E8C5984BC9}"/>
              </a:ext>
            </a:extLst>
          </p:cNvPr>
          <p:cNvPicPr>
            <a:picLocks noChangeAspect="1"/>
          </p:cNvPicPr>
          <p:nvPr/>
        </p:nvPicPr>
        <p:blipFill>
          <a:blip r:embed="rId2"/>
          <a:stretch>
            <a:fillRect/>
          </a:stretch>
        </p:blipFill>
        <p:spPr>
          <a:xfrm>
            <a:off x="4906339" y="913017"/>
            <a:ext cx="6642193" cy="5031964"/>
          </a:xfrm>
          <a:prstGeom prst="rect">
            <a:avLst/>
          </a:prstGeom>
        </p:spPr>
      </p:pic>
      <p:sp>
        <p:nvSpPr>
          <p:cNvPr id="5" name="Slide Number Placeholder 4">
            <a:extLst>
              <a:ext uri="{FF2B5EF4-FFF2-40B4-BE49-F238E27FC236}">
                <a16:creationId xmlns:a16="http://schemas.microsoft.com/office/drawing/2014/main" id="{E91CDBA9-DB53-07AC-1B60-382BF2EB8529}"/>
              </a:ext>
            </a:extLst>
          </p:cNvPr>
          <p:cNvSpPr>
            <a:spLocks noGrp="1"/>
          </p:cNvSpPr>
          <p:nvPr>
            <p:ph type="sldNum" sz="quarter" idx="12"/>
          </p:nvPr>
        </p:nvSpPr>
        <p:spPr>
          <a:xfrm>
            <a:off x="10514011" y="6310313"/>
            <a:ext cx="753545" cy="365125"/>
          </a:xfrm>
        </p:spPr>
        <p:txBody>
          <a:bodyPr vert="horz" lIns="91440" tIns="45720" rIns="91440" bIns="45720" rtlCol="0" anchor="ctr">
            <a:normAutofit/>
          </a:bodyPr>
          <a:lstStyle/>
          <a:p>
            <a:pPr>
              <a:spcAft>
                <a:spcPts val="600"/>
              </a:spcAft>
            </a:pPr>
            <a:fld id="{5075537C-CA84-1446-933C-8E9D027F9201}" type="slidenum">
              <a:rPr lang="en-US">
                <a:solidFill>
                  <a:srgbClr val="F2F2F2"/>
                </a:solidFill>
              </a:rPr>
              <a:pPr>
                <a:spcAft>
                  <a:spcPts val="600"/>
                </a:spcAft>
              </a:pPr>
              <a:t>44</a:t>
            </a:fld>
            <a:endParaRPr lang="en-US">
              <a:solidFill>
                <a:srgbClr val="F2F2F2"/>
              </a:solidFill>
            </a:endParaRPr>
          </a:p>
        </p:txBody>
      </p:sp>
    </p:spTree>
    <p:extLst>
      <p:ext uri="{BB962C8B-B14F-4D97-AF65-F5344CB8AC3E}">
        <p14:creationId xmlns:p14="http://schemas.microsoft.com/office/powerpoint/2010/main" val="938202053"/>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85FA4119-20C4-4D14-DE10-0385F864AC77}"/>
            </a:ext>
          </a:extLst>
        </p:cNvPr>
        <p:cNvGrpSpPr/>
        <p:nvPr/>
      </p:nvGrpSpPr>
      <p:grpSpPr>
        <a:xfrm>
          <a:off x="0" y="0"/>
          <a:ext cx="0" cy="0"/>
          <a:chOff x="0" y="0"/>
          <a:chExt cx="0" cy="0"/>
        </a:xfrm>
      </p:grpSpPr>
      <p:pic>
        <p:nvPicPr>
          <p:cNvPr id="19" name="Picture 18" descr="Orange and blue numbers and graphs">
            <a:extLst>
              <a:ext uri="{FF2B5EF4-FFF2-40B4-BE49-F238E27FC236}">
                <a16:creationId xmlns:a16="http://schemas.microsoft.com/office/drawing/2014/main" id="{3E11BC6E-7A14-955F-D650-6863AD6C579E}"/>
              </a:ext>
            </a:extLst>
          </p:cNvPr>
          <p:cNvPicPr>
            <a:picLocks noChangeAspect="1"/>
          </p:cNvPicPr>
          <p:nvPr/>
        </p:nvPicPr>
        <p:blipFill>
          <a:blip r:embed="rId3"/>
          <a:srcRect l="18051" r="27505" b="1"/>
          <a:stretch>
            <a:fillRect/>
          </a:stretch>
        </p:blipFill>
        <p:spPr>
          <a:xfrm>
            <a:off x="-8622" y="10"/>
            <a:ext cx="6096000" cy="6857990"/>
          </a:xfrm>
          <a:prstGeom prst="rect">
            <a:avLst/>
          </a:prstGeom>
        </p:spPr>
      </p:pic>
      <p:pic>
        <p:nvPicPr>
          <p:cNvPr id="20" name="Picture 19">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4" name="Title 1">
            <a:extLst>
              <a:ext uri="{FF2B5EF4-FFF2-40B4-BE49-F238E27FC236}">
                <a16:creationId xmlns:a16="http://schemas.microsoft.com/office/drawing/2014/main" id="{E53B4907-276C-FC17-50E8-548D7BDF6663}"/>
              </a:ext>
            </a:extLst>
          </p:cNvPr>
          <p:cNvSpPr txBox="1">
            <a:spLocks/>
          </p:cNvSpPr>
          <p:nvPr/>
        </p:nvSpPr>
        <p:spPr>
          <a:xfrm>
            <a:off x="8909725" y="233680"/>
            <a:ext cx="2449155" cy="513250"/>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Conclusions</a:t>
            </a:r>
          </a:p>
        </p:txBody>
      </p:sp>
      <p:sp>
        <p:nvSpPr>
          <p:cNvPr id="11" name="TextBox 10">
            <a:extLst>
              <a:ext uri="{FF2B5EF4-FFF2-40B4-BE49-F238E27FC236}">
                <a16:creationId xmlns:a16="http://schemas.microsoft.com/office/drawing/2014/main" id="{890DFC46-67E3-F440-C7B9-069850F2B3F8}"/>
              </a:ext>
            </a:extLst>
          </p:cNvPr>
          <p:cNvSpPr txBox="1"/>
          <p:nvPr/>
        </p:nvSpPr>
        <p:spPr>
          <a:xfrm>
            <a:off x="6593840" y="746930"/>
            <a:ext cx="5151120" cy="5501470"/>
          </a:xfrm>
          <a:prstGeom prst="rect">
            <a:avLst/>
          </a:prstGeom>
        </p:spPr>
        <p:txBody>
          <a:bodyPr vert="horz" lIns="91440" tIns="45720" rIns="91440" bIns="45720" rtlCol="0" anchor="t">
            <a:normAutofit lnSpcReduction="10000"/>
          </a:bodyPr>
          <a:lstStyle/>
          <a:p>
            <a:pPr defTabSz="457200">
              <a:lnSpc>
                <a:spcPct val="90000"/>
              </a:lnSpc>
              <a:spcBef>
                <a:spcPct val="20000"/>
              </a:spcBef>
              <a:spcAft>
                <a:spcPts val="600"/>
              </a:spcAft>
              <a:buClr>
                <a:schemeClr val="tx2"/>
              </a:buClr>
              <a:buSzPct val="70000"/>
              <a:buFont typeface="Wingdings 2" charset="2"/>
              <a:buNone/>
            </a:pP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Key Findings:</a:t>
            </a:r>
            <a:endPar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buChar char="•"/>
            </a:pP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Impact of Flight Experience on Success Rates:</a:t>
            </a:r>
            <a:endPar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chemeClr val="tx2"/>
              </a:buClr>
              <a:buSzPct val="70000"/>
              <a:buFont typeface="Wingdings 2" charset="2"/>
              <a:buChar char="•"/>
            </a:pP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As the number of flights increases, the success rate at each launch site generally improves.</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Early Challenges:</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From </a:t>
            </a: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2010 to 2013</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all landings were unsuccessful (0% success rate).</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Consistent Improvement:</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After </a:t>
            </a: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2013</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success rates steadily improved, despite minor setbacks in </a:t>
            </a: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2018</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and </a:t>
            </a: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2020</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High Reliability:</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Since </a:t>
            </a: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2016</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the success rate has consistently remained above </a:t>
            </a: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50%</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defTabSz="457200">
              <a:lnSpc>
                <a:spcPct val="90000"/>
              </a:lnSpc>
              <a:spcBef>
                <a:spcPct val="20000"/>
              </a:spcBef>
              <a:spcAft>
                <a:spcPts val="600"/>
              </a:spcAft>
              <a:buClr>
                <a:schemeClr val="tx2"/>
              </a:buClr>
              <a:buSzPct val="70000"/>
              <a:buFont typeface="Wingdings 2" charset="2"/>
              <a:buChar char="•"/>
            </a:pP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High Success Orbit Types:</a:t>
            </a:r>
            <a:endPar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chemeClr val="tx2"/>
              </a:buClr>
              <a:buSzPct val="70000"/>
              <a:buFont typeface="Wingdings 2" charset="2"/>
              <a:buChar char="•"/>
            </a:pP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100% Success Orbits:</a:t>
            </a:r>
            <a:endPar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1143000" lvl="2" indent="-228600" defTabSz="457200">
              <a:lnSpc>
                <a:spcPct val="90000"/>
              </a:lnSpc>
              <a:spcBef>
                <a:spcPct val="20000"/>
              </a:spcBef>
              <a:spcAft>
                <a:spcPts val="600"/>
              </a:spcAft>
              <a:buClr>
                <a:schemeClr val="tx2"/>
              </a:buClr>
              <a:buSzPct val="70000"/>
              <a:buFont typeface="Wingdings 2" charset="2"/>
              <a:buChar char="•"/>
            </a:pP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ES-L1 (Earth-Sun First </a:t>
            </a:r>
            <a:r>
              <a:rPr lang="en-US" sz="900" b="1"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Lagrangian</a:t>
            </a: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Point)</a:t>
            </a:r>
            <a:endPar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1143000" lvl="2" indent="-228600" defTabSz="457200">
              <a:lnSpc>
                <a:spcPct val="90000"/>
              </a:lnSpc>
              <a:spcBef>
                <a:spcPct val="20000"/>
              </a:spcBef>
              <a:spcAft>
                <a:spcPts val="600"/>
              </a:spcAft>
              <a:buClr>
                <a:schemeClr val="tx2"/>
              </a:buClr>
              <a:buSzPct val="70000"/>
              <a:buFont typeface="Wingdings 2" charset="2"/>
              <a:buChar char="•"/>
            </a:pP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GEO (Geostationary Orbit)</a:t>
            </a:r>
            <a:endPar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1143000" lvl="2" indent="-228600" defTabSz="457200">
              <a:lnSpc>
                <a:spcPct val="90000"/>
              </a:lnSpc>
              <a:spcBef>
                <a:spcPct val="20000"/>
              </a:spcBef>
              <a:spcAft>
                <a:spcPts val="600"/>
              </a:spcAft>
              <a:buClr>
                <a:schemeClr val="tx2"/>
              </a:buClr>
              <a:buSzPct val="70000"/>
              <a:buFont typeface="Wingdings 2" charset="2"/>
              <a:buChar char="•"/>
            </a:pP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HEO (High Earth Orbit)</a:t>
            </a:r>
            <a:endPar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1143000" lvl="2" indent="-228600" defTabSz="457200">
              <a:lnSpc>
                <a:spcPct val="90000"/>
              </a:lnSpc>
              <a:spcBef>
                <a:spcPct val="20000"/>
              </a:spcBef>
              <a:spcAft>
                <a:spcPts val="600"/>
              </a:spcAft>
              <a:buClr>
                <a:schemeClr val="tx2"/>
              </a:buClr>
              <a:buSzPct val="70000"/>
              <a:buFont typeface="Wingdings 2" charset="2"/>
              <a:buChar char="•"/>
            </a:pP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SSO (Sun-synchronous Orbit)</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 more impressive with </a:t>
            </a: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5 successful flights</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Heavy Payload Success:</a:t>
            </a:r>
            <a:endPar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1143000" lvl="2" indent="-228600" defTabSz="457200">
              <a:lnSpc>
                <a:spcPct val="90000"/>
              </a:lnSpc>
              <a:spcBef>
                <a:spcPct val="20000"/>
              </a:spcBef>
              <a:spcAft>
                <a:spcPts val="600"/>
              </a:spcAft>
              <a:buClr>
                <a:schemeClr val="tx2"/>
              </a:buClr>
              <a:buSzPct val="70000"/>
              <a:buFont typeface="Wingdings 2" charset="2"/>
              <a:buChar char="•"/>
            </a:pP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PO (Polar Orbit)</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ISS (International Space Station)</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and </a:t>
            </a: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LEO (Low Earth Orbit)</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orbits tend to support heavier payloads with higher success rates.</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VLEO (Very Low Earth Orbit)</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is also associated with heavier payloads, aligning with its design purpose.</a:t>
            </a:r>
          </a:p>
          <a:p>
            <a:pPr defTabSz="457200">
              <a:lnSpc>
                <a:spcPct val="90000"/>
              </a:lnSpc>
              <a:spcBef>
                <a:spcPct val="20000"/>
              </a:spcBef>
              <a:spcAft>
                <a:spcPts val="600"/>
              </a:spcAft>
              <a:buClr>
                <a:schemeClr val="tx2"/>
              </a:buClr>
              <a:buSzPct val="70000"/>
              <a:buFont typeface="Wingdings 2" charset="2"/>
              <a:buChar char="•"/>
            </a:pP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Top-Performing Launch Site:</a:t>
            </a:r>
            <a:endPar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chemeClr val="tx2"/>
              </a:buClr>
              <a:buSzPct val="70000"/>
              <a:buFont typeface="Wingdings 2" charset="2"/>
              <a:buChar char="•"/>
            </a:pP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KSC LC-39A</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had the </a:t>
            </a: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most successful launches</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accounting for </a:t>
            </a: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41.7%</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of total successful launches, and the </a:t>
            </a: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highest individual site success rate</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t>
            </a: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76.9%</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defTabSz="457200">
              <a:lnSpc>
                <a:spcPct val="90000"/>
              </a:lnSpc>
              <a:spcBef>
                <a:spcPct val="20000"/>
              </a:spcBef>
              <a:spcAft>
                <a:spcPts val="600"/>
              </a:spcAft>
              <a:buClr>
                <a:schemeClr val="tx2"/>
              </a:buClr>
              <a:buSzPct val="70000"/>
              <a:buFont typeface="Wingdings 2" charset="2"/>
              <a:buChar char="•"/>
            </a:pP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Payload Size and Success Rates:</a:t>
            </a:r>
            <a:endPar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chemeClr val="tx2"/>
              </a:buClr>
              <a:buSzPct val="70000"/>
              <a:buFont typeface="Wingdings 2" charset="2"/>
              <a:buChar char="•"/>
            </a:pP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success rate for </a:t>
            </a: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massive payloads (over 4000 kg)</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is generally lower than that for lighter payloads.</a:t>
            </a:r>
          </a:p>
          <a:p>
            <a:pPr defTabSz="457200">
              <a:lnSpc>
                <a:spcPct val="90000"/>
              </a:lnSpc>
              <a:spcBef>
                <a:spcPct val="20000"/>
              </a:spcBef>
              <a:spcAft>
                <a:spcPts val="600"/>
              </a:spcAft>
              <a:buClr>
                <a:schemeClr val="tx2"/>
              </a:buClr>
              <a:buSzPct val="70000"/>
              <a:buFont typeface="Wingdings 2" charset="2"/>
              <a:buChar char="•"/>
            </a:pP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Best Classification Model:</a:t>
            </a:r>
            <a:endPar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42950" lvl="1" indent="-285750" defTabSz="457200">
              <a:lnSpc>
                <a:spcPct val="90000"/>
              </a:lnSpc>
              <a:spcBef>
                <a:spcPct val="20000"/>
              </a:spcBef>
              <a:spcAft>
                <a:spcPts val="600"/>
              </a:spcAft>
              <a:buClr>
                <a:schemeClr val="tx2"/>
              </a:buClr>
              <a:buSzPct val="70000"/>
              <a:buFont typeface="Wingdings 2" charset="2"/>
              <a:buChar char="•"/>
            </a:pP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a:t>
            </a: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Decision Tree Model</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emerged as the best-performing classification model, achieving an accuracy of </a:t>
            </a:r>
            <a:r>
              <a:rPr lang="en-US" sz="9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94.44%</a:t>
            </a:r>
            <a:r>
              <a:rPr lang="en-US" sz="9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p:txBody>
      </p:sp>
      <p:sp>
        <p:nvSpPr>
          <p:cNvPr id="5" name="Slide Number Placeholder 4">
            <a:extLst>
              <a:ext uri="{FF2B5EF4-FFF2-40B4-BE49-F238E27FC236}">
                <a16:creationId xmlns:a16="http://schemas.microsoft.com/office/drawing/2014/main" id="{8D1F3E65-02B6-FE71-61C8-270E8F0AC3F8}"/>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a:solidFill>
                  <a:srgbClr val="FFFFFF"/>
                </a:solidFill>
              </a:rPr>
              <a:pPr>
                <a:spcAft>
                  <a:spcPts val="600"/>
                </a:spcAft>
              </a:pPr>
              <a:t>45</a:t>
            </a:fld>
            <a:endParaRPr lang="en-US">
              <a:solidFill>
                <a:srgbClr val="FFFFFF"/>
              </a:solidFill>
            </a:endParaRPr>
          </a:p>
        </p:txBody>
      </p:sp>
    </p:spTree>
    <p:extLst>
      <p:ext uri="{BB962C8B-B14F-4D97-AF65-F5344CB8AC3E}">
        <p14:creationId xmlns:p14="http://schemas.microsoft.com/office/powerpoint/2010/main" val="1456504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BCC5AB9A-3240-9EC9-DEE1-D5F4C57F91A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2084868-58F3-A1D5-1B6B-4AB72043ABD3}"/>
              </a:ext>
            </a:extLst>
          </p:cNvPr>
          <p:cNvSpPr txBox="1">
            <a:spLocks/>
          </p:cNvSpPr>
          <p:nvPr/>
        </p:nvSpPr>
        <p:spPr>
          <a:xfrm>
            <a:off x="5422797" y="1"/>
            <a:ext cx="5844759"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Appendix</a:t>
            </a:r>
          </a:p>
        </p:txBody>
      </p:sp>
      <p:pic>
        <p:nvPicPr>
          <p:cNvPr id="18" name="Picture 17">
            <a:extLst>
              <a:ext uri="{FF2B5EF4-FFF2-40B4-BE49-F238E27FC236}">
                <a16:creationId xmlns:a16="http://schemas.microsoft.com/office/drawing/2014/main" id="{5405F23C-C82E-4181-95EA-321F3D891A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3" name="Picture 2" descr="A rocket taking off from a round circular area&#10;&#10;AI-generated content may be incorrect.">
            <a:extLst>
              <a:ext uri="{FF2B5EF4-FFF2-40B4-BE49-F238E27FC236}">
                <a16:creationId xmlns:a16="http://schemas.microsoft.com/office/drawing/2014/main" id="{9F7E58FC-02C9-ECE8-0045-13C12A31E455}"/>
              </a:ext>
            </a:extLst>
          </p:cNvPr>
          <p:cNvPicPr>
            <a:picLocks noChangeAspect="1"/>
          </p:cNvPicPr>
          <p:nvPr/>
        </p:nvPicPr>
        <p:blipFill>
          <a:blip r:embed="rId4"/>
          <a:stretch>
            <a:fillRect/>
          </a:stretch>
        </p:blipFill>
        <p:spPr>
          <a:xfrm>
            <a:off x="632815" y="2094273"/>
            <a:ext cx="4003193" cy="2201756"/>
          </a:xfrm>
          <a:prstGeom prst="rect">
            <a:avLst/>
          </a:prstGeom>
        </p:spPr>
      </p:pic>
      <p:sp>
        <p:nvSpPr>
          <p:cNvPr id="5" name="Slide Number Placeholder 4">
            <a:extLst>
              <a:ext uri="{FF2B5EF4-FFF2-40B4-BE49-F238E27FC236}">
                <a16:creationId xmlns:a16="http://schemas.microsoft.com/office/drawing/2014/main" id="{2DEE71AF-9543-8596-AC4B-B4177A8B6E7A}"/>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46</a:t>
            </a:fld>
            <a:endParaRPr lang="en-US"/>
          </a:p>
        </p:txBody>
      </p:sp>
      <p:pic>
        <p:nvPicPr>
          <p:cNvPr id="6" name="Picture 5" descr="Text&#10;&#10;Description automatically generated">
            <a:extLst>
              <a:ext uri="{FF2B5EF4-FFF2-40B4-BE49-F238E27FC236}">
                <a16:creationId xmlns:a16="http://schemas.microsoft.com/office/drawing/2014/main" id="{33FE8AAA-D0E6-D04F-9C0E-648437F06F2B}"/>
              </a:ext>
            </a:extLst>
          </p:cNvPr>
          <p:cNvPicPr>
            <a:picLocks noChangeAspect="1"/>
          </p:cNvPicPr>
          <p:nvPr/>
        </p:nvPicPr>
        <p:blipFill rotWithShape="1">
          <a:blip r:embed="rId5">
            <a:extLst>
              <a:ext uri="{28A0092B-C50C-407E-A947-70E740481C1C}">
                <a14:useLocalDpi xmlns:a14="http://schemas.microsoft.com/office/drawing/2010/main" val="0"/>
              </a:ext>
            </a:extLst>
          </a:blip>
          <a:srcRect l="3290" t="7070" r="29255" b="6330"/>
          <a:stretch/>
        </p:blipFill>
        <p:spPr>
          <a:xfrm>
            <a:off x="7701798" y="1015202"/>
            <a:ext cx="4226042" cy="5050635"/>
          </a:xfrm>
          <a:prstGeom prst="roundRect">
            <a:avLst>
              <a:gd name="adj" fmla="val 2206"/>
            </a:avLst>
          </a:prstGeom>
          <a:solidFill>
            <a:srgbClr val="FFFFFF">
              <a:shade val="85000"/>
            </a:srgbClr>
          </a:solidFill>
          <a:ln w="28575">
            <a:solidFill>
              <a:schemeClr val="tx1">
                <a:lumMod val="50000"/>
              </a:schemeClr>
            </a:solidFill>
          </a:ln>
          <a:effectLst>
            <a:outerShdw blurRad="50800" dist="38100" dir="2700000" algn="tl" rotWithShape="0">
              <a:prstClr val="black">
                <a:alpha val="40000"/>
              </a:prstClr>
            </a:outerShdw>
            <a:reflection blurRad="12700" stA="38000" endPos="0" dist="5000" dir="5400000" sy="-100000" algn="bl" rotWithShape="0"/>
          </a:effectLst>
        </p:spPr>
      </p:pic>
      <p:sp>
        <p:nvSpPr>
          <p:cNvPr id="7" name="TextBox 6">
            <a:extLst>
              <a:ext uri="{FF2B5EF4-FFF2-40B4-BE49-F238E27FC236}">
                <a16:creationId xmlns:a16="http://schemas.microsoft.com/office/drawing/2014/main" id="{CD807051-F54C-BA95-3523-08A686604A48}"/>
              </a:ext>
            </a:extLst>
          </p:cNvPr>
          <p:cNvSpPr txBox="1"/>
          <p:nvPr/>
        </p:nvSpPr>
        <p:spPr>
          <a:xfrm>
            <a:off x="5351677" y="2535090"/>
            <a:ext cx="1958962" cy="1200329"/>
          </a:xfrm>
          <a:prstGeom prst="rect">
            <a:avLst/>
          </a:prstGeom>
          <a:noFill/>
        </p:spPr>
        <p:txBody>
          <a:bodyPr wrap="square" rtlCol="0">
            <a:spAutoFit/>
          </a:bodyPr>
          <a:lstStyle/>
          <a:p>
            <a:r>
              <a:rPr lang="en-US" dirty="0"/>
              <a:t>Auxiliary Functions for Data Collection – Web Scraping</a:t>
            </a:r>
          </a:p>
        </p:txBody>
      </p:sp>
    </p:spTree>
    <p:extLst>
      <p:ext uri="{BB962C8B-B14F-4D97-AF65-F5344CB8AC3E}">
        <p14:creationId xmlns:p14="http://schemas.microsoft.com/office/powerpoint/2010/main" val="39403135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3C62649-0825-4926-8E2A-2EBCCFE00ECC}"/>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6</a:t>
            </a:fld>
            <a:endParaRPr lang="en-US"/>
          </a:p>
        </p:txBody>
      </p:sp>
      <p:sp>
        <p:nvSpPr>
          <p:cNvPr id="2" name="Content Placeholder 2">
            <a:extLst>
              <a:ext uri="{FF2B5EF4-FFF2-40B4-BE49-F238E27FC236}">
                <a16:creationId xmlns:a16="http://schemas.microsoft.com/office/drawing/2014/main" id="{088546FC-4427-24FA-3C5F-4268F0CBCA56}"/>
              </a:ext>
            </a:extLst>
          </p:cNvPr>
          <p:cNvSpPr txBox="1">
            <a:spLocks/>
          </p:cNvSpPr>
          <p:nvPr/>
        </p:nvSpPr>
        <p:spPr>
          <a:xfrm>
            <a:off x="6479931" y="1458637"/>
            <a:ext cx="5325989" cy="484640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graphicFrame>
        <p:nvGraphicFramePr>
          <p:cNvPr id="30" name="Content Placeholder 2">
            <a:extLst>
              <a:ext uri="{FF2B5EF4-FFF2-40B4-BE49-F238E27FC236}">
                <a16:creationId xmlns:a16="http://schemas.microsoft.com/office/drawing/2014/main" id="{27FFA3F1-0DB4-6A9E-E58F-A5FBC74D01E2}"/>
              </a:ext>
            </a:extLst>
          </p:cNvPr>
          <p:cNvGraphicFramePr/>
          <p:nvPr>
            <p:extLst>
              <p:ext uri="{D42A27DB-BD31-4B8C-83A1-F6EECF244321}">
                <p14:modId xmlns:p14="http://schemas.microsoft.com/office/powerpoint/2010/main" val="491570831"/>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7AC1D2-8B41-4A7A-88CF-41E6B7D8C98D}"/>
              </a:ext>
            </a:extLst>
          </p:cNvPr>
          <p:cNvSpPr txBox="1">
            <a:spLocks/>
          </p:cNvSpPr>
          <p:nvPr/>
        </p:nvSpPr>
        <p:spPr>
          <a:xfrm>
            <a:off x="5146160" y="274321"/>
            <a:ext cx="5978072" cy="61976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Data Collection</a:t>
            </a:r>
          </a:p>
        </p:txBody>
      </p:sp>
      <p:pic>
        <p:nvPicPr>
          <p:cNvPr id="21" name="Picture 20" descr="A blue background with many squares&#10;&#10;AI-generated content may be incorrect.">
            <a:extLst>
              <a:ext uri="{FF2B5EF4-FFF2-40B4-BE49-F238E27FC236}">
                <a16:creationId xmlns:a16="http://schemas.microsoft.com/office/drawing/2014/main" id="{F4BDB438-35B4-6108-C47D-66458BE04679}"/>
              </a:ext>
            </a:extLst>
          </p:cNvPr>
          <p:cNvPicPr>
            <a:picLocks noChangeAspect="1"/>
          </p:cNvPicPr>
          <p:nvPr/>
        </p:nvPicPr>
        <p:blipFill>
          <a:blip r:embed="rId4"/>
          <a:srcRect l="14687" r="47816"/>
          <a:stretch>
            <a:fillRect/>
          </a:stretch>
        </p:blipFill>
        <p:spPr>
          <a:xfrm>
            <a:off x="-10649" y="1"/>
            <a:ext cx="4571649" cy="6858000"/>
          </a:xfrm>
          <a:prstGeom prst="rect">
            <a:avLst/>
          </a:prstGeom>
        </p:spPr>
      </p:pic>
      <p:sp>
        <p:nvSpPr>
          <p:cNvPr id="19" name="TextBox 18">
            <a:extLst>
              <a:ext uri="{FF2B5EF4-FFF2-40B4-BE49-F238E27FC236}">
                <a16:creationId xmlns:a16="http://schemas.microsoft.com/office/drawing/2014/main" id="{8F3920A9-9F85-F655-110F-EB1EE425CA39}"/>
              </a:ext>
            </a:extLst>
          </p:cNvPr>
          <p:cNvSpPr txBox="1"/>
          <p:nvPr/>
        </p:nvSpPr>
        <p:spPr>
          <a:xfrm>
            <a:off x="5146160" y="812800"/>
            <a:ext cx="6233040" cy="5872480"/>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rgbClr val="00D9F9"/>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To gather comprehensive data for this analysis, a combination of API requests from the SpaceX REST API and web scraping from SpaceX's Wikipedia entry was employed. This approach was necessary to ensure complete and accurate data coverage for each launch.</a:t>
            </a:r>
          </a:p>
          <a:p>
            <a:pPr defTabSz="457200">
              <a:lnSpc>
                <a:spcPct val="90000"/>
              </a:lnSpc>
              <a:spcBef>
                <a:spcPct val="20000"/>
              </a:spcBef>
              <a:spcAft>
                <a:spcPts val="600"/>
              </a:spcAft>
              <a:buClr>
                <a:srgbClr val="00D9F9"/>
              </a:buClr>
              <a:buSzPct val="70000"/>
              <a:buFont typeface="Wingdings 2" charset="2"/>
            </a:pP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 Columns Collected via SpaceX REST API:</a:t>
            </a:r>
          </a:p>
          <a:p>
            <a:pPr marL="285750" indent="-285750" defTabSz="457200">
              <a:lnSpc>
                <a:spcPct val="90000"/>
              </a:lnSpc>
              <a:spcBef>
                <a:spcPct val="20000"/>
              </a:spcBef>
              <a:spcAft>
                <a:spcPts val="600"/>
              </a:spcAft>
              <a:buClr>
                <a:srgbClr val="00D9F9"/>
              </a:buClr>
              <a:buSzPct val="70000"/>
              <a:buFont typeface="Arial" panose="020B0604020202020204" pitchFamily="34" charset="0"/>
              <a:buChar char="•"/>
            </a:pP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FlightNumber</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Date,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BoosterVersion</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PayloadMass</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Orbit,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LaunchSite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Outcome, Flights,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GridFins</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Reused, Legs,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LandingPad</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Block,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ReusedCount</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Serial, Longitude, Latitude</a:t>
            </a:r>
          </a:p>
          <a:p>
            <a:pPr defTabSz="457200">
              <a:lnSpc>
                <a:spcPct val="90000"/>
              </a:lnSpc>
              <a:spcBef>
                <a:spcPct val="20000"/>
              </a:spcBef>
              <a:spcAft>
                <a:spcPts val="600"/>
              </a:spcAft>
              <a:buClr>
                <a:srgbClr val="00D9F9"/>
              </a:buClr>
              <a:buSzPct val="70000"/>
            </a:pP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 Columns Collected via Wikipedia Web Scraping:</a:t>
            </a:r>
          </a:p>
          <a:p>
            <a:pPr marL="285750" indent="-285750" defTabSz="457200">
              <a:lnSpc>
                <a:spcPct val="90000"/>
              </a:lnSpc>
              <a:spcBef>
                <a:spcPct val="20000"/>
              </a:spcBef>
              <a:spcAft>
                <a:spcPts val="600"/>
              </a:spcAft>
              <a:buClr>
                <a:srgbClr val="00D9F9"/>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Flight No., Launch Site, Payload, Payload Mass, Orbit, Customer, Launch Outcome, Booster Version, Booster Landing, Date, Time</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7</a:t>
            </a:fld>
            <a:endParaRPr lang="en-US"/>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66AA34-20EE-4A59-B343-346A8DB5667C}"/>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Data Collection – SpaceX API</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8</a:t>
            </a:fld>
            <a:endParaRPr lang="en-US"/>
          </a:p>
        </p:txBody>
      </p:sp>
      <p:graphicFrame>
        <p:nvGraphicFramePr>
          <p:cNvPr id="11" name="Diagram 1">
            <a:extLst>
              <a:ext uri="{FF2B5EF4-FFF2-40B4-BE49-F238E27FC236}">
                <a16:creationId xmlns:a16="http://schemas.microsoft.com/office/drawing/2014/main" id="{67B51037-56B7-4E66-ADBD-02DACBDE9862}"/>
              </a:ext>
            </a:extLst>
          </p:cNvPr>
          <p:cNvGraphicFramePr/>
          <p:nvPr>
            <p:extLst>
              <p:ext uri="{D42A27DB-BD31-4B8C-83A1-F6EECF244321}">
                <p14:modId xmlns:p14="http://schemas.microsoft.com/office/powerpoint/2010/main" val="3529908400"/>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TextBox 16">
            <a:hlinkClick r:id="rId9"/>
            <a:extLst>
              <a:ext uri="{FF2B5EF4-FFF2-40B4-BE49-F238E27FC236}">
                <a16:creationId xmlns:a16="http://schemas.microsoft.com/office/drawing/2014/main" id="{C296FD70-2072-7BEE-A677-6A8E62954845}"/>
              </a:ext>
            </a:extLst>
          </p:cNvPr>
          <p:cNvSpPr txBox="1"/>
          <p:nvPr/>
        </p:nvSpPr>
        <p:spPr>
          <a:xfrm>
            <a:off x="4241556" y="5975866"/>
            <a:ext cx="3698240" cy="369332"/>
          </a:xfrm>
          <a:prstGeom prst="rect">
            <a:avLst/>
          </a:prstGeom>
          <a:noFill/>
        </p:spPr>
        <p:txBody>
          <a:bodyPr wrap="square">
            <a:spAutoFit/>
          </a:bodyPr>
          <a:lstStyle/>
          <a:p>
            <a:r>
              <a:rPr lang="en-US" dirty="0"/>
              <a:t>GitHub URL: Data Collection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4F5ABFD-B4D4-43FF-959F-AFAF45B45269}"/>
              </a:ext>
            </a:extLst>
          </p:cNvPr>
          <p:cNvSpPr txBox="1">
            <a:spLocks/>
          </p:cNvSpPr>
          <p:nvPr/>
        </p:nvSpPr>
        <p:spPr>
          <a:xfrm>
            <a:off x="633743" y="639907"/>
            <a:ext cx="3413156" cy="5273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Data Collection - Scraping</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514011" y="6058765"/>
            <a:ext cx="753545"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9</a:t>
            </a:fld>
            <a:endParaRPr lang="en-US" dirty="0"/>
          </a:p>
        </p:txBody>
      </p:sp>
      <p:sp>
        <p:nvSpPr>
          <p:cNvPr id="4" name="Title 1">
            <a:hlinkClick r:id="rId4"/>
            <a:extLst>
              <a:ext uri="{FF2B5EF4-FFF2-40B4-BE49-F238E27FC236}">
                <a16:creationId xmlns:a16="http://schemas.microsoft.com/office/drawing/2014/main" id="{6B84506E-0B2F-4BA8-892E-8CE3753AF954}"/>
              </a:ext>
            </a:extLst>
          </p:cNvPr>
          <p:cNvSpPr txBox="1">
            <a:spLocks/>
          </p:cNvSpPr>
          <p:nvPr/>
        </p:nvSpPr>
        <p:spPr>
          <a:xfrm>
            <a:off x="3403231" y="6089073"/>
            <a:ext cx="5385537"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000" dirty="0">
                <a:solidFill>
                  <a:srgbClr val="1C7DDB"/>
                </a:solidFill>
                <a:latin typeface="Abadi"/>
              </a:rPr>
              <a:t>GitHub URL: Data Collection with web scraping</a:t>
            </a:r>
          </a:p>
        </p:txBody>
      </p:sp>
      <p:graphicFrame>
        <p:nvGraphicFramePr>
          <p:cNvPr id="13" name="Diagram 4">
            <a:extLst>
              <a:ext uri="{FF2B5EF4-FFF2-40B4-BE49-F238E27FC236}">
                <a16:creationId xmlns:a16="http://schemas.microsoft.com/office/drawing/2014/main" id="{6F960A3C-7F9B-6427-0E4A-B968AACAB12A}"/>
              </a:ext>
            </a:extLst>
          </p:cNvPr>
          <p:cNvGraphicFramePr/>
          <p:nvPr>
            <p:extLst>
              <p:ext uri="{D42A27DB-BD31-4B8C-83A1-F6EECF244321}">
                <p14:modId xmlns:p14="http://schemas.microsoft.com/office/powerpoint/2010/main" val="3528500771"/>
              </p:ext>
            </p:extLst>
          </p:nvPr>
        </p:nvGraphicFramePr>
        <p:xfrm>
          <a:off x="4958257" y="887213"/>
          <a:ext cx="6309300" cy="47184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317</TotalTime>
  <Words>3391</Words>
  <Application>Microsoft Office PowerPoint</Application>
  <PresentationFormat>Widescreen</PresentationFormat>
  <Paragraphs>376</Paragraphs>
  <Slides>47</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47</vt:i4>
      </vt:variant>
    </vt:vector>
  </HeadingPairs>
  <TitlesOfParts>
    <vt:vector size="56" baseType="lpstr">
      <vt:lpstr>Abadi</vt:lpstr>
      <vt:lpstr>Arial</vt:lpstr>
      <vt:lpstr>Calibri</vt:lpstr>
      <vt:lpstr>Calisto MT</vt:lpstr>
      <vt:lpstr>Consolas</vt:lpstr>
      <vt:lpstr>IBM Plex Mono SemiBold</vt:lpstr>
      <vt:lpstr>Wingdings 2</vt:lpstr>
      <vt:lpstr>Custom Design</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CANO NESBET MANUEL E</cp:lastModifiedBy>
  <cp:revision>198</cp:revision>
  <dcterms:created xsi:type="dcterms:W3CDTF">2021-04-29T18:58:34Z</dcterms:created>
  <dcterms:modified xsi:type="dcterms:W3CDTF">2025-05-19T03:04:22Z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